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media/media2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43.png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3.png"  /><Relationship Id="rId6" Type="http://schemas.openxmlformats.org/officeDocument/2006/relationships/image" Target="../media/image5.png"  /><Relationship Id="rId7" Type="http://schemas.openxmlformats.org/officeDocument/2006/relationships/image" Target="../media/image41.png"  /><Relationship Id="rId8" Type="http://schemas.openxmlformats.org/officeDocument/2006/relationships/image" Target="../media/image22.png"  /><Relationship Id="rId9" Type="http://schemas.openxmlformats.org/officeDocument/2006/relationships/image" Target="../media/image4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5.png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3.png"  /><Relationship Id="rId6" Type="http://schemas.openxmlformats.org/officeDocument/2006/relationships/image" Target="../media/image5.png"  /><Relationship Id="rId7" Type="http://schemas.openxmlformats.org/officeDocument/2006/relationships/image" Target="../media/image44.png"  /><Relationship Id="rId8" Type="http://schemas.openxmlformats.org/officeDocument/2006/relationships/image" Target="../media/image22.png"  /><Relationship Id="rId9" Type="http://schemas.openxmlformats.org/officeDocument/2006/relationships/image" Target="../media/image4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7.png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3.png"  /><Relationship Id="rId6" Type="http://schemas.openxmlformats.org/officeDocument/2006/relationships/image" Target="../media/image5.png"  /><Relationship Id="rId7" Type="http://schemas.openxmlformats.org/officeDocument/2006/relationships/image" Target="../media/image46.png"  /><Relationship Id="rId8" Type="http://schemas.openxmlformats.org/officeDocument/2006/relationships/image" Target="../media/image22.png"  /><Relationship Id="rId9" Type="http://schemas.openxmlformats.org/officeDocument/2006/relationships/image" Target="../media/image4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.png"  /><Relationship Id="rId11" Type="http://schemas.openxmlformats.org/officeDocument/2006/relationships/image" Target="../media/image5.png"  /><Relationship Id="rId12" Type="http://schemas.openxmlformats.org/officeDocument/2006/relationships/image" Target="../media/image5.png"  /><Relationship Id="rId13" Type="http://schemas.openxmlformats.org/officeDocument/2006/relationships/image" Target="../media/image38.png"  /><Relationship Id="rId14" Type="http://schemas.openxmlformats.org/officeDocument/2006/relationships/image" Target="../media/image22.png"  /><Relationship Id="rId15" Type="http://schemas.openxmlformats.org/officeDocument/2006/relationships/image" Target="../media/image40.png"  /><Relationship Id="rId16" Type="http://schemas.openxmlformats.org/officeDocument/2006/relationships/image" Target="../media/image48.png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1.png"  /><Relationship Id="rId7" Type="http://schemas.openxmlformats.org/officeDocument/2006/relationships/image" Target="../media/image1.png"  /><Relationship Id="rId8" Type="http://schemas.openxmlformats.org/officeDocument/2006/relationships/image" Target="../media/image1.png"  /><Relationship Id="rId9" Type="http://schemas.openxmlformats.org/officeDocument/2006/relationships/image" Target="../media/image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9.png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3.png"  /><Relationship Id="rId6" Type="http://schemas.openxmlformats.org/officeDocument/2006/relationships/image" Target="../media/image5.png"  /><Relationship Id="rId7" Type="http://schemas.openxmlformats.org/officeDocument/2006/relationships/image" Target="../media/image38.png"  /><Relationship Id="rId8" Type="http://schemas.openxmlformats.org/officeDocument/2006/relationships/image" Target="../media/image22.png"  /><Relationship Id="rId9" Type="http://schemas.openxmlformats.org/officeDocument/2006/relationships/image" Target="../media/image4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0.png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3.png"  /><Relationship Id="rId6" Type="http://schemas.openxmlformats.org/officeDocument/2006/relationships/image" Target="../media/image5.png"  /><Relationship Id="rId7" Type="http://schemas.openxmlformats.org/officeDocument/2006/relationships/image" Target="../media/image38.png"  /><Relationship Id="rId8" Type="http://schemas.openxmlformats.org/officeDocument/2006/relationships/image" Target="../media/image22.png"  /><Relationship Id="rId9" Type="http://schemas.openxmlformats.org/officeDocument/2006/relationships/image" Target="../media/image4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3.png"  /><Relationship Id="rId6" Type="http://schemas.openxmlformats.org/officeDocument/2006/relationships/image" Target="../media/image5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Relationship Id="rId9" Type="http://schemas.openxmlformats.org/officeDocument/2006/relationships/image" Target="../media/image5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5.png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3.png"  /><Relationship Id="rId6" Type="http://schemas.openxmlformats.org/officeDocument/2006/relationships/image" Target="../media/image5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Relationship Id="rId9" Type="http://schemas.openxmlformats.org/officeDocument/2006/relationships/image" Target="../media/image5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3.png"  /><Relationship Id="rId6" Type="http://schemas.openxmlformats.org/officeDocument/2006/relationships/image" Target="../media/image5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Relationship Id="rId9" Type="http://schemas.openxmlformats.org/officeDocument/2006/relationships/image" Target="../media/image5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.png"  /><Relationship Id="rId11" Type="http://schemas.openxmlformats.org/officeDocument/2006/relationships/image" Target="../media/image5.png"  /><Relationship Id="rId12" Type="http://schemas.openxmlformats.org/officeDocument/2006/relationships/image" Target="../media/image5.png"  /><Relationship Id="rId13" Type="http://schemas.openxmlformats.org/officeDocument/2006/relationships/image" Target="../media/image57.png"  /><Relationship Id="rId14" Type="http://schemas.openxmlformats.org/officeDocument/2006/relationships/image" Target="../media/image52.png"  /><Relationship Id="rId15" Type="http://schemas.openxmlformats.org/officeDocument/2006/relationships/image" Target="../media/image52.png"  /><Relationship Id="rId16" Type="http://schemas.openxmlformats.org/officeDocument/2006/relationships/image" Target="../media/image52.png"  /><Relationship Id="rId17" Type="http://schemas.openxmlformats.org/officeDocument/2006/relationships/image" Target="../media/image52.png"  /><Relationship Id="rId18" Type="http://schemas.openxmlformats.org/officeDocument/2006/relationships/image" Target="../media/image58.png"  /><Relationship Id="rId19" Type="http://schemas.openxmlformats.org/officeDocument/2006/relationships/image" Target="../media/image59.png"  /><Relationship Id="rId2" Type="http://schemas.openxmlformats.org/officeDocument/2006/relationships/image" Target="../media/image1.png"  /><Relationship Id="rId20" Type="http://schemas.openxmlformats.org/officeDocument/2006/relationships/image" Target="../media/image60.png"  /><Relationship Id="rId21" Type="http://schemas.openxmlformats.org/officeDocument/2006/relationships/image" Target="../media/image61.png"  /><Relationship Id="rId22" Type="http://schemas.openxmlformats.org/officeDocument/2006/relationships/image" Target="../media/image58.png"  /><Relationship Id="rId23" Type="http://schemas.openxmlformats.org/officeDocument/2006/relationships/image" Target="../media/image62.png"  /><Relationship Id="rId24" Type="http://schemas.openxmlformats.org/officeDocument/2006/relationships/image" Target="../media/image63.png"  /><Relationship Id="rId25" Type="http://schemas.openxmlformats.org/officeDocument/2006/relationships/image" Target="../media/image64.png"  /><Relationship Id="rId26" Type="http://schemas.openxmlformats.org/officeDocument/2006/relationships/image" Target="../media/image65.png"  /><Relationship Id="rId27" Type="http://schemas.openxmlformats.org/officeDocument/2006/relationships/image" Target="../media/image66.png"  /><Relationship Id="rId28" Type="http://schemas.openxmlformats.org/officeDocument/2006/relationships/image" Target="../media/image67.png"  /><Relationship Id="rId29" Type="http://schemas.openxmlformats.org/officeDocument/2006/relationships/image" Target="../media/image68.png"  /><Relationship Id="rId3" Type="http://schemas.openxmlformats.org/officeDocument/2006/relationships/image" Target="../media/image1.png"  /><Relationship Id="rId30" Type="http://schemas.openxmlformats.org/officeDocument/2006/relationships/image" Target="../media/image69.png"  /><Relationship Id="rId31" Type="http://schemas.openxmlformats.org/officeDocument/2006/relationships/image" Target="../media/image70.png"  /><Relationship Id="rId32" Type="http://schemas.openxmlformats.org/officeDocument/2006/relationships/image" Target="../media/image71.png"  /><Relationship Id="rId33" Type="http://schemas.openxmlformats.org/officeDocument/2006/relationships/image" Target="../media/image72.png"  /><Relationship Id="rId34" Type="http://schemas.openxmlformats.org/officeDocument/2006/relationships/image" Target="../media/image72.png"  /><Relationship Id="rId35" Type="http://schemas.openxmlformats.org/officeDocument/2006/relationships/image" Target="../media/image72.png"  /><Relationship Id="rId36" Type="http://schemas.openxmlformats.org/officeDocument/2006/relationships/image" Target="../media/image62.png"  /><Relationship Id="rId37" Type="http://schemas.openxmlformats.org/officeDocument/2006/relationships/image" Target="../media/image61.png"  /><Relationship Id="rId38" Type="http://schemas.openxmlformats.org/officeDocument/2006/relationships/image" Target="../media/image73.png"  /><Relationship Id="rId39" Type="http://schemas.openxmlformats.org/officeDocument/2006/relationships/image" Target="../media/image74.png"  /><Relationship Id="rId4" Type="http://schemas.openxmlformats.org/officeDocument/2006/relationships/image" Target="../media/image7.png"  /><Relationship Id="rId40" Type="http://schemas.openxmlformats.org/officeDocument/2006/relationships/image" Target="../media/image75.png"  /><Relationship Id="rId41" Type="http://schemas.openxmlformats.org/officeDocument/2006/relationships/image" Target="../media/image72.png"  /><Relationship Id="rId42" Type="http://schemas.openxmlformats.org/officeDocument/2006/relationships/image" Target="../media/image76.png"  /><Relationship Id="rId43" Type="http://schemas.openxmlformats.org/officeDocument/2006/relationships/image" Target="../media/image77.png"  /><Relationship Id="rId44" Type="http://schemas.openxmlformats.org/officeDocument/2006/relationships/image" Target="../media/image72.png"  /><Relationship Id="rId5" Type="http://schemas.openxmlformats.org/officeDocument/2006/relationships/image" Target="../media/image1.png"  /><Relationship Id="rId6" Type="http://schemas.openxmlformats.org/officeDocument/2006/relationships/image" Target="../media/image1.png"  /><Relationship Id="rId7" Type="http://schemas.openxmlformats.org/officeDocument/2006/relationships/image" Target="../media/image1.png"  /><Relationship Id="rId8" Type="http://schemas.openxmlformats.org/officeDocument/2006/relationships/image" Target="../media/image1.png"  /><Relationship Id="rId9" Type="http://schemas.openxmlformats.org/officeDocument/2006/relationships/image" Target="../media/image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3.png"  /><Relationship Id="rId6" Type="http://schemas.openxmlformats.org/officeDocument/2006/relationships/image" Target="../media/image5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Relationship Id="rId9" Type="http://schemas.openxmlformats.org/officeDocument/2006/relationships/image" Target="../media/image1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0.png"  /><Relationship Id="rId11" Type="http://schemas.openxmlformats.org/officeDocument/2006/relationships/image" Target="../media/image81.png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3.png"  /><Relationship Id="rId6" Type="http://schemas.openxmlformats.org/officeDocument/2006/relationships/image" Target="../media/image5.png"  /><Relationship Id="rId7" Type="http://schemas.openxmlformats.org/officeDocument/2006/relationships/image" Target="../media/image78.png"  /><Relationship Id="rId8" Type="http://schemas.openxmlformats.org/officeDocument/2006/relationships/image" Target="../media/image52.png"  /><Relationship Id="rId9" Type="http://schemas.openxmlformats.org/officeDocument/2006/relationships/image" Target="../media/image7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.png"  /><Relationship Id="rId11" Type="http://schemas.openxmlformats.org/officeDocument/2006/relationships/image" Target="../media/image5.png"  /><Relationship Id="rId12" Type="http://schemas.openxmlformats.org/officeDocument/2006/relationships/image" Target="../media/image5.png"  /><Relationship Id="rId13" Type="http://schemas.openxmlformats.org/officeDocument/2006/relationships/image" Target="../media/image57.png"  /><Relationship Id="rId14" Type="http://schemas.openxmlformats.org/officeDocument/2006/relationships/image" Target="../media/image52.png"  /><Relationship Id="rId15" Type="http://schemas.openxmlformats.org/officeDocument/2006/relationships/image" Target="../media/image52.png"  /><Relationship Id="rId16" Type="http://schemas.openxmlformats.org/officeDocument/2006/relationships/image" Target="../media/image52.png"  /><Relationship Id="rId17" Type="http://schemas.openxmlformats.org/officeDocument/2006/relationships/image" Target="../media/image52.png"  /><Relationship Id="rId18" Type="http://schemas.openxmlformats.org/officeDocument/2006/relationships/image" Target="../media/image58.png"  /><Relationship Id="rId19" Type="http://schemas.openxmlformats.org/officeDocument/2006/relationships/image" Target="../media/image59.png"  /><Relationship Id="rId2" Type="http://schemas.openxmlformats.org/officeDocument/2006/relationships/image" Target="../media/image1.png"  /><Relationship Id="rId20" Type="http://schemas.openxmlformats.org/officeDocument/2006/relationships/image" Target="../media/image60.png"  /><Relationship Id="rId21" Type="http://schemas.openxmlformats.org/officeDocument/2006/relationships/image" Target="../media/image61.png"  /><Relationship Id="rId22" Type="http://schemas.openxmlformats.org/officeDocument/2006/relationships/image" Target="../media/image58.png"  /><Relationship Id="rId23" Type="http://schemas.openxmlformats.org/officeDocument/2006/relationships/image" Target="../media/image62.png"  /><Relationship Id="rId24" Type="http://schemas.openxmlformats.org/officeDocument/2006/relationships/image" Target="../media/image82.png"  /><Relationship Id="rId25" Type="http://schemas.openxmlformats.org/officeDocument/2006/relationships/image" Target="../media/image64.png"  /><Relationship Id="rId26" Type="http://schemas.openxmlformats.org/officeDocument/2006/relationships/image" Target="../media/image65.png"  /><Relationship Id="rId27" Type="http://schemas.openxmlformats.org/officeDocument/2006/relationships/image" Target="../media/image66.png"  /><Relationship Id="rId28" Type="http://schemas.openxmlformats.org/officeDocument/2006/relationships/image" Target="../media/image67.png"  /><Relationship Id="rId29" Type="http://schemas.openxmlformats.org/officeDocument/2006/relationships/image" Target="../media/image68.png"  /><Relationship Id="rId3" Type="http://schemas.openxmlformats.org/officeDocument/2006/relationships/image" Target="../media/image1.png"  /><Relationship Id="rId30" Type="http://schemas.openxmlformats.org/officeDocument/2006/relationships/image" Target="../media/image69.png"  /><Relationship Id="rId31" Type="http://schemas.openxmlformats.org/officeDocument/2006/relationships/image" Target="../media/image70.png"  /><Relationship Id="rId32" Type="http://schemas.openxmlformats.org/officeDocument/2006/relationships/image" Target="../media/image71.png"  /><Relationship Id="rId33" Type="http://schemas.openxmlformats.org/officeDocument/2006/relationships/image" Target="../media/image72.png"  /><Relationship Id="rId34" Type="http://schemas.openxmlformats.org/officeDocument/2006/relationships/image" Target="../media/image72.png"  /><Relationship Id="rId35" Type="http://schemas.openxmlformats.org/officeDocument/2006/relationships/image" Target="../media/image72.png"  /><Relationship Id="rId36" Type="http://schemas.openxmlformats.org/officeDocument/2006/relationships/image" Target="../media/image62.png"  /><Relationship Id="rId37" Type="http://schemas.openxmlformats.org/officeDocument/2006/relationships/image" Target="../media/image61.png"  /><Relationship Id="rId4" Type="http://schemas.openxmlformats.org/officeDocument/2006/relationships/image" Target="../media/image7.png"  /><Relationship Id="rId5" Type="http://schemas.openxmlformats.org/officeDocument/2006/relationships/image" Target="../media/image1.png"  /><Relationship Id="rId6" Type="http://schemas.openxmlformats.org/officeDocument/2006/relationships/image" Target="../media/image1.png"  /><Relationship Id="rId7" Type="http://schemas.openxmlformats.org/officeDocument/2006/relationships/image" Target="../media/image1.png"  /><Relationship Id="rId8" Type="http://schemas.openxmlformats.org/officeDocument/2006/relationships/image" Target="../media/image1.png"  /><Relationship Id="rId9" Type="http://schemas.openxmlformats.org/officeDocument/2006/relationships/image" Target="../media/image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.png"  /><Relationship Id="rId11" Type="http://schemas.openxmlformats.org/officeDocument/2006/relationships/image" Target="../media/image5.png"  /><Relationship Id="rId12" Type="http://schemas.openxmlformats.org/officeDocument/2006/relationships/image" Target="../media/image5.png"  /><Relationship Id="rId13" Type="http://schemas.openxmlformats.org/officeDocument/2006/relationships/image" Target="../media/image83.png"  /><Relationship Id="rId14" Type="http://schemas.openxmlformats.org/officeDocument/2006/relationships/image" Target="../media/image52.png"  /><Relationship Id="rId15" Type="http://schemas.openxmlformats.org/officeDocument/2006/relationships/image" Target="../media/image52.png"  /><Relationship Id="rId16" Type="http://schemas.openxmlformats.org/officeDocument/2006/relationships/image" Target="../media/image52.png"  /><Relationship Id="rId17" Type="http://schemas.openxmlformats.org/officeDocument/2006/relationships/image" Target="../media/image52.png"  /><Relationship Id="rId18" Type="http://schemas.openxmlformats.org/officeDocument/2006/relationships/image" Target="../media/image84.png"  /><Relationship Id="rId19" Type="http://schemas.openxmlformats.org/officeDocument/2006/relationships/image" Target="../media/image85.png"  /><Relationship Id="rId2" Type="http://schemas.openxmlformats.org/officeDocument/2006/relationships/image" Target="../media/image1.png"  /><Relationship Id="rId20" Type="http://schemas.openxmlformats.org/officeDocument/2006/relationships/image" Target="../media/image86.png"  /><Relationship Id="rId3" Type="http://schemas.openxmlformats.org/officeDocument/2006/relationships/image" Target="../media/image1.png"  /><Relationship Id="rId4" Type="http://schemas.openxmlformats.org/officeDocument/2006/relationships/image" Target="../media/image7.png"  /><Relationship Id="rId5" Type="http://schemas.openxmlformats.org/officeDocument/2006/relationships/image" Target="../media/image1.png"  /><Relationship Id="rId6" Type="http://schemas.openxmlformats.org/officeDocument/2006/relationships/image" Target="../media/image1.png"  /><Relationship Id="rId7" Type="http://schemas.openxmlformats.org/officeDocument/2006/relationships/image" Target="../media/image1.png"  /><Relationship Id="rId8" Type="http://schemas.openxmlformats.org/officeDocument/2006/relationships/image" Target="../media/image1.png"  /><Relationship Id="rId9" Type="http://schemas.openxmlformats.org/officeDocument/2006/relationships/image" Target="../media/image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.png"  /><Relationship Id="rId11" Type="http://schemas.openxmlformats.org/officeDocument/2006/relationships/image" Target="../media/image5.png"  /><Relationship Id="rId12" Type="http://schemas.openxmlformats.org/officeDocument/2006/relationships/image" Target="../media/image5.png"  /><Relationship Id="rId13" Type="http://schemas.openxmlformats.org/officeDocument/2006/relationships/image" Target="../media/image87.png"  /><Relationship Id="rId14" Type="http://schemas.openxmlformats.org/officeDocument/2006/relationships/image" Target="../media/image52.png"  /><Relationship Id="rId15" Type="http://schemas.openxmlformats.org/officeDocument/2006/relationships/image" Target="../media/image52.png"  /><Relationship Id="rId16" Type="http://schemas.openxmlformats.org/officeDocument/2006/relationships/image" Target="../media/image52.png"  /><Relationship Id="rId17" Type="http://schemas.openxmlformats.org/officeDocument/2006/relationships/image" Target="../media/image52.png"  /><Relationship Id="rId18" Type="http://schemas.openxmlformats.org/officeDocument/2006/relationships/image" Target="../media/image60.png"  /><Relationship Id="rId19" Type="http://schemas.openxmlformats.org/officeDocument/2006/relationships/image" Target="../media/image62.png"  /><Relationship Id="rId2" Type="http://schemas.openxmlformats.org/officeDocument/2006/relationships/image" Target="../media/image1.png"  /><Relationship Id="rId20" Type="http://schemas.openxmlformats.org/officeDocument/2006/relationships/image" Target="../media/image65.png"  /><Relationship Id="rId21" Type="http://schemas.openxmlformats.org/officeDocument/2006/relationships/image" Target="../media/image88.png"  /><Relationship Id="rId22" Type="http://schemas.openxmlformats.org/officeDocument/2006/relationships/image" Target="../media/image89.png"  /><Relationship Id="rId23" Type="http://schemas.openxmlformats.org/officeDocument/2006/relationships/image" Target="../media/image90.png"  /><Relationship Id="rId24" Type="http://schemas.openxmlformats.org/officeDocument/2006/relationships/image" Target="../media/image72.png"  /><Relationship Id="rId25" Type="http://schemas.openxmlformats.org/officeDocument/2006/relationships/image" Target="../media/image60.png"  /><Relationship Id="rId26" Type="http://schemas.openxmlformats.org/officeDocument/2006/relationships/image" Target="../media/image60.png"  /><Relationship Id="rId27" Type="http://schemas.openxmlformats.org/officeDocument/2006/relationships/image" Target="../media/image72.png"  /><Relationship Id="rId28" Type="http://schemas.openxmlformats.org/officeDocument/2006/relationships/image" Target="../media/image91.png"  /><Relationship Id="rId29" Type="http://schemas.openxmlformats.org/officeDocument/2006/relationships/image" Target="../media/image92.png"  /><Relationship Id="rId3" Type="http://schemas.openxmlformats.org/officeDocument/2006/relationships/image" Target="../media/image1.png"  /><Relationship Id="rId30" Type="http://schemas.openxmlformats.org/officeDocument/2006/relationships/image" Target="../media/image72.png"  /><Relationship Id="rId4" Type="http://schemas.openxmlformats.org/officeDocument/2006/relationships/image" Target="../media/image7.png"  /><Relationship Id="rId5" Type="http://schemas.openxmlformats.org/officeDocument/2006/relationships/image" Target="../media/image1.png"  /><Relationship Id="rId6" Type="http://schemas.openxmlformats.org/officeDocument/2006/relationships/image" Target="../media/image1.png"  /><Relationship Id="rId7" Type="http://schemas.openxmlformats.org/officeDocument/2006/relationships/image" Target="../media/image1.png"  /><Relationship Id="rId8" Type="http://schemas.openxmlformats.org/officeDocument/2006/relationships/image" Target="../media/image1.png"  /><Relationship Id="rId9" Type="http://schemas.openxmlformats.org/officeDocument/2006/relationships/image" Target="../media/image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3.png"  /><Relationship Id="rId6" Type="http://schemas.openxmlformats.org/officeDocument/2006/relationships/image" Target="../media/image5.png"  /><Relationship Id="rId7" Type="http://schemas.openxmlformats.org/officeDocument/2006/relationships/image" Target="../media/image93.png"  /><Relationship Id="rId8" Type="http://schemas.openxmlformats.org/officeDocument/2006/relationships/image" Target="../media/image52.png"  /><Relationship Id="rId9" Type="http://schemas.openxmlformats.org/officeDocument/2006/relationships/image" Target="../media/image9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.png"  /><Relationship Id="rId11" Type="http://schemas.openxmlformats.org/officeDocument/2006/relationships/image" Target="../media/image5.png"  /><Relationship Id="rId12" Type="http://schemas.openxmlformats.org/officeDocument/2006/relationships/image" Target="../media/image5.png"  /><Relationship Id="rId13" Type="http://schemas.openxmlformats.org/officeDocument/2006/relationships/image" Target="../media/image93.png"  /><Relationship Id="rId14" Type="http://schemas.openxmlformats.org/officeDocument/2006/relationships/image" Target="../media/image52.png"  /><Relationship Id="rId15" Type="http://schemas.openxmlformats.org/officeDocument/2006/relationships/image" Target="../media/image52.png"  /><Relationship Id="rId16" Type="http://schemas.openxmlformats.org/officeDocument/2006/relationships/image" Target="../media/image95.png"  /><Relationship Id="rId17" Type="http://schemas.openxmlformats.org/officeDocument/2006/relationships/image" Target="../media/image96.png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7.png"  /><Relationship Id="rId5" Type="http://schemas.openxmlformats.org/officeDocument/2006/relationships/image" Target="../media/image1.png"  /><Relationship Id="rId6" Type="http://schemas.openxmlformats.org/officeDocument/2006/relationships/image" Target="../media/image1.png"  /><Relationship Id="rId7" Type="http://schemas.openxmlformats.org/officeDocument/2006/relationships/image" Target="../media/image1.png"  /><Relationship Id="rId8" Type="http://schemas.openxmlformats.org/officeDocument/2006/relationships/image" Target="../media/image1.png"  /><Relationship Id="rId9" Type="http://schemas.openxmlformats.org/officeDocument/2006/relationships/image" Target="../media/image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.png"  /><Relationship Id="rId11" Type="http://schemas.openxmlformats.org/officeDocument/2006/relationships/image" Target="../media/image5.png"  /><Relationship Id="rId12" Type="http://schemas.openxmlformats.org/officeDocument/2006/relationships/image" Target="../media/image5.png"  /><Relationship Id="rId13" Type="http://schemas.openxmlformats.org/officeDocument/2006/relationships/image" Target="../media/image97.png"  /><Relationship Id="rId14" Type="http://schemas.openxmlformats.org/officeDocument/2006/relationships/image" Target="../media/image98.png"  /><Relationship Id="rId15" Type="http://schemas.openxmlformats.org/officeDocument/2006/relationships/image" Target="../media/image99.png"  /><Relationship Id="rId16" Type="http://schemas.openxmlformats.org/officeDocument/2006/relationships/image" Target="../media/image100.png"  /><Relationship Id="rId17" Type="http://schemas.openxmlformats.org/officeDocument/2006/relationships/image" Target="../media/image101.png"  /><Relationship Id="rId18" Type="http://schemas.openxmlformats.org/officeDocument/2006/relationships/image" Target="../media/image101.png"  /><Relationship Id="rId19" Type="http://schemas.openxmlformats.org/officeDocument/2006/relationships/image" Target="../media/image101.png"  /><Relationship Id="rId2" Type="http://schemas.openxmlformats.org/officeDocument/2006/relationships/image" Target="../media/image1.png"  /><Relationship Id="rId20" Type="http://schemas.openxmlformats.org/officeDocument/2006/relationships/image" Target="../media/image101.png"  /><Relationship Id="rId21" Type="http://schemas.openxmlformats.org/officeDocument/2006/relationships/image" Target="../media/image101.png"  /><Relationship Id="rId22" Type="http://schemas.openxmlformats.org/officeDocument/2006/relationships/image" Target="../media/image101.png"  /><Relationship Id="rId23" Type="http://schemas.openxmlformats.org/officeDocument/2006/relationships/image" Target="../media/image102.png"  /><Relationship Id="rId24" Type="http://schemas.openxmlformats.org/officeDocument/2006/relationships/image" Target="../media/image103.png"  /><Relationship Id="rId25" Type="http://schemas.openxmlformats.org/officeDocument/2006/relationships/image" Target="../media/image98.png"  /><Relationship Id="rId26" Type="http://schemas.openxmlformats.org/officeDocument/2006/relationships/image" Target="../media/image99.png"  /><Relationship Id="rId27" Type="http://schemas.openxmlformats.org/officeDocument/2006/relationships/image" Target="../media/image100.png"  /><Relationship Id="rId28" Type="http://schemas.openxmlformats.org/officeDocument/2006/relationships/image" Target="../media/image101.png"  /><Relationship Id="rId29" Type="http://schemas.openxmlformats.org/officeDocument/2006/relationships/image" Target="../media/image101.png"  /><Relationship Id="rId3" Type="http://schemas.openxmlformats.org/officeDocument/2006/relationships/image" Target="../media/image1.png"  /><Relationship Id="rId30" Type="http://schemas.openxmlformats.org/officeDocument/2006/relationships/image" Target="../media/image101.png"  /><Relationship Id="rId31" Type="http://schemas.openxmlformats.org/officeDocument/2006/relationships/image" Target="../media/image101.png"  /><Relationship Id="rId32" Type="http://schemas.openxmlformats.org/officeDocument/2006/relationships/image" Target="../media/image101.png"  /><Relationship Id="rId33" Type="http://schemas.openxmlformats.org/officeDocument/2006/relationships/image" Target="../media/image101.png"  /><Relationship Id="rId34" Type="http://schemas.openxmlformats.org/officeDocument/2006/relationships/image" Target="../media/image102.png"  /><Relationship Id="rId35" Type="http://schemas.openxmlformats.org/officeDocument/2006/relationships/image" Target="../media/image103.png"  /><Relationship Id="rId36" Type="http://schemas.openxmlformats.org/officeDocument/2006/relationships/image" Target="../media/image104.png"  /><Relationship Id="rId4" Type="http://schemas.openxmlformats.org/officeDocument/2006/relationships/image" Target="../media/image1.png"  /><Relationship Id="rId5" Type="http://schemas.openxmlformats.org/officeDocument/2006/relationships/image" Target="../media/image7.png"  /><Relationship Id="rId6" Type="http://schemas.openxmlformats.org/officeDocument/2006/relationships/image" Target="../media/image1.png"  /><Relationship Id="rId7" Type="http://schemas.openxmlformats.org/officeDocument/2006/relationships/image" Target="../media/image1.png"  /><Relationship Id="rId8" Type="http://schemas.openxmlformats.org/officeDocument/2006/relationships/image" Target="../media/image1.png"  /><Relationship Id="rId9" Type="http://schemas.openxmlformats.org/officeDocument/2006/relationships/image" Target="../media/image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microsoft.com/office/2007/relationships/media" Target="../media/media1.mp4"  /><Relationship Id="rId11" Type="http://schemas.openxmlformats.org/officeDocument/2006/relationships/video" Target="../media/media1.mp4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3.png"  /><Relationship Id="rId6" Type="http://schemas.openxmlformats.org/officeDocument/2006/relationships/image" Target="../media/image5.png"  /><Relationship Id="rId7" Type="http://schemas.openxmlformats.org/officeDocument/2006/relationships/image" Target="../media/image105.png"  /><Relationship Id="rId8" Type="http://schemas.openxmlformats.org/officeDocument/2006/relationships/image" Target="../media/image13.png"  /><Relationship Id="rId9" Type="http://schemas.openxmlformats.org/officeDocument/2006/relationships/image" Target="../media/image10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microsoft.com/office/2007/relationships/media" Target="../media/media2.mp4"  /><Relationship Id="rId11" Type="http://schemas.openxmlformats.org/officeDocument/2006/relationships/video" Target="../media/media2.mp4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3.png"  /><Relationship Id="rId6" Type="http://schemas.openxmlformats.org/officeDocument/2006/relationships/image" Target="../media/image5.png"  /><Relationship Id="rId7" Type="http://schemas.openxmlformats.org/officeDocument/2006/relationships/image" Target="../media/image105.png"  /><Relationship Id="rId8" Type="http://schemas.openxmlformats.org/officeDocument/2006/relationships/image" Target="../media/image13.png"  /><Relationship Id="rId9" Type="http://schemas.openxmlformats.org/officeDocument/2006/relationships/image" Target="../media/image10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0.png"  /><Relationship Id="rId11" Type="http://schemas.openxmlformats.org/officeDocument/2006/relationships/image" Target="../media/image111.png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3.png"  /><Relationship Id="rId6" Type="http://schemas.openxmlformats.org/officeDocument/2006/relationships/image" Target="../media/image5.png"  /><Relationship Id="rId7" Type="http://schemas.openxmlformats.org/officeDocument/2006/relationships/image" Target="../media/image108.png"  /><Relationship Id="rId8" Type="http://schemas.openxmlformats.org/officeDocument/2006/relationships/image" Target="../media/image13.png"  /><Relationship Id="rId9" Type="http://schemas.openxmlformats.org/officeDocument/2006/relationships/image" Target="../media/image10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.png"  /><Relationship Id="rId11" Type="http://schemas.openxmlformats.org/officeDocument/2006/relationships/image" Target="../media/image16.png"  /><Relationship Id="rId12" Type="http://schemas.openxmlformats.org/officeDocument/2006/relationships/image" Target="../media/image17.png"  /><Relationship Id="rId13" Type="http://schemas.openxmlformats.org/officeDocument/2006/relationships/image" Target="../media/image18.png"  /><Relationship Id="rId14" Type="http://schemas.openxmlformats.org/officeDocument/2006/relationships/image" Target="../media/image19.png"  /><Relationship Id="rId15" Type="http://schemas.openxmlformats.org/officeDocument/2006/relationships/image" Target="../media/image20.png"  /><Relationship Id="rId2" Type="http://schemas.openxmlformats.org/officeDocument/2006/relationships/image" Target="../media/image7.png"  /><Relationship Id="rId3" Type="http://schemas.openxmlformats.org/officeDocument/2006/relationships/image" Target="../media/image1.png"  /><Relationship Id="rId4" Type="http://schemas.openxmlformats.org/officeDocument/2006/relationships/image" Target="../media/image8.png"  /><Relationship Id="rId5" Type="http://schemas.openxmlformats.org/officeDocument/2006/relationships/image" Target="../media/image3.png"  /><Relationship Id="rId6" Type="http://schemas.openxmlformats.org/officeDocument/2006/relationships/image" Target="../media/image5.png"  /><Relationship Id="rId7" Type="http://schemas.openxmlformats.org/officeDocument/2006/relationships/image" Target="../media/image12.png"  /><Relationship Id="rId8" Type="http://schemas.openxmlformats.org/officeDocument/2006/relationships/image" Target="../media/image13.png"  /><Relationship Id="rId9" Type="http://schemas.openxmlformats.org/officeDocument/2006/relationships/image" Target="../media/image1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.png"  /><Relationship Id="rId11" Type="http://schemas.openxmlformats.org/officeDocument/2006/relationships/image" Target="../media/image5.png"  /><Relationship Id="rId12" Type="http://schemas.openxmlformats.org/officeDocument/2006/relationships/image" Target="../media/image5.png"  /><Relationship Id="rId13" Type="http://schemas.openxmlformats.org/officeDocument/2006/relationships/image" Target="../media/image21.png"  /><Relationship Id="rId14" Type="http://schemas.openxmlformats.org/officeDocument/2006/relationships/image" Target="../media/image22.png"  /><Relationship Id="rId15" Type="http://schemas.openxmlformats.org/officeDocument/2006/relationships/image" Target="../media/image23.png"  /><Relationship Id="rId16" Type="http://schemas.openxmlformats.org/officeDocument/2006/relationships/image" Target="../media/image24.png"  /><Relationship Id="rId2" Type="http://schemas.openxmlformats.org/officeDocument/2006/relationships/image" Target="../media/image7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1.png"  /><Relationship Id="rId7" Type="http://schemas.openxmlformats.org/officeDocument/2006/relationships/image" Target="../media/image1.png"  /><Relationship Id="rId8" Type="http://schemas.openxmlformats.org/officeDocument/2006/relationships/image" Target="../media/image1.png"  /><Relationship Id="rId9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.png"  /><Relationship Id="rId11" Type="http://schemas.openxmlformats.org/officeDocument/2006/relationships/image" Target="../media/image5.png"  /><Relationship Id="rId12" Type="http://schemas.openxmlformats.org/officeDocument/2006/relationships/image" Target="../media/image5.png"  /><Relationship Id="rId13" Type="http://schemas.openxmlformats.org/officeDocument/2006/relationships/image" Target="../media/image25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5.png"  /><Relationship Id="rId17" Type="http://schemas.openxmlformats.org/officeDocument/2006/relationships/image" Target="../media/image16.png"  /><Relationship Id="rId18" Type="http://schemas.openxmlformats.org/officeDocument/2006/relationships/image" Target="../media/image20.png"  /><Relationship Id="rId19" Type="http://schemas.openxmlformats.org/officeDocument/2006/relationships/image" Target="../media/image19.png"  /><Relationship Id="rId2" Type="http://schemas.openxmlformats.org/officeDocument/2006/relationships/image" Target="../media/image1.png"  /><Relationship Id="rId20" Type="http://schemas.openxmlformats.org/officeDocument/2006/relationships/image" Target="../media/image19.png"  /><Relationship Id="rId21" Type="http://schemas.openxmlformats.org/officeDocument/2006/relationships/image" Target="../media/image19.png"  /><Relationship Id="rId22" Type="http://schemas.openxmlformats.org/officeDocument/2006/relationships/image" Target="../media/image19.png"  /><Relationship Id="rId23" Type="http://schemas.openxmlformats.org/officeDocument/2006/relationships/image" Target="../media/image19.png"  /><Relationship Id="rId24" Type="http://schemas.openxmlformats.org/officeDocument/2006/relationships/image" Target="../media/image20.png"  /><Relationship Id="rId25" Type="http://schemas.openxmlformats.org/officeDocument/2006/relationships/image" Target="../media/image20.png"  /><Relationship Id="rId26" Type="http://schemas.openxmlformats.org/officeDocument/2006/relationships/image" Target="../media/image20.png"  /><Relationship Id="rId27" Type="http://schemas.openxmlformats.org/officeDocument/2006/relationships/image" Target="../media/image20.png"  /><Relationship Id="rId28" Type="http://schemas.openxmlformats.org/officeDocument/2006/relationships/image" Target="../media/image20.png"  /><Relationship Id="rId29" Type="http://schemas.openxmlformats.org/officeDocument/2006/relationships/image" Target="../media/image18.png"  /><Relationship Id="rId3" Type="http://schemas.openxmlformats.org/officeDocument/2006/relationships/image" Target="../media/image1.png"  /><Relationship Id="rId30" Type="http://schemas.openxmlformats.org/officeDocument/2006/relationships/image" Target="../media/image18.png"  /><Relationship Id="rId31" Type="http://schemas.openxmlformats.org/officeDocument/2006/relationships/image" Target="../media/image18.png"  /><Relationship Id="rId32" Type="http://schemas.openxmlformats.org/officeDocument/2006/relationships/image" Target="../media/image18.png"  /><Relationship Id="rId33" Type="http://schemas.openxmlformats.org/officeDocument/2006/relationships/image" Target="../media/image18.png"  /><Relationship Id="rId34" Type="http://schemas.openxmlformats.org/officeDocument/2006/relationships/image" Target="../media/image19.png"  /><Relationship Id="rId35" Type="http://schemas.openxmlformats.org/officeDocument/2006/relationships/image" Target="../media/image26.png"  /><Relationship Id="rId36" Type="http://schemas.openxmlformats.org/officeDocument/2006/relationships/image" Target="../media/image27.png"  /><Relationship Id="rId37" Type="http://schemas.openxmlformats.org/officeDocument/2006/relationships/image" Target="../media/image28.png"  /><Relationship Id="rId38" Type="http://schemas.openxmlformats.org/officeDocument/2006/relationships/image" Target="../media/image27.png"  /><Relationship Id="rId39" Type="http://schemas.openxmlformats.org/officeDocument/2006/relationships/image" Target="../media/image29.png"  /><Relationship Id="rId4" Type="http://schemas.openxmlformats.org/officeDocument/2006/relationships/image" Target="../media/image1.png"  /><Relationship Id="rId40" Type="http://schemas.openxmlformats.org/officeDocument/2006/relationships/image" Target="../media/image27.png"  /><Relationship Id="rId41" Type="http://schemas.openxmlformats.org/officeDocument/2006/relationships/image" Target="../media/image30.png"  /><Relationship Id="rId42" Type="http://schemas.openxmlformats.org/officeDocument/2006/relationships/image" Target="../media/image31.png"  /><Relationship Id="rId5" Type="http://schemas.openxmlformats.org/officeDocument/2006/relationships/image" Target="../media/image1.png"  /><Relationship Id="rId6" Type="http://schemas.openxmlformats.org/officeDocument/2006/relationships/image" Target="../media/image1.png"  /><Relationship Id="rId7" Type="http://schemas.openxmlformats.org/officeDocument/2006/relationships/image" Target="../media/image7.png"  /><Relationship Id="rId8" Type="http://schemas.openxmlformats.org/officeDocument/2006/relationships/image" Target="../media/image1.png"  /><Relationship Id="rId9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.png"  /><Relationship Id="rId11" Type="http://schemas.openxmlformats.org/officeDocument/2006/relationships/image" Target="../media/image5.png"  /><Relationship Id="rId12" Type="http://schemas.openxmlformats.org/officeDocument/2006/relationships/image" Target="../media/image5.png"  /><Relationship Id="rId13" Type="http://schemas.openxmlformats.org/officeDocument/2006/relationships/image" Target="../media/image25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5.png"  /><Relationship Id="rId17" Type="http://schemas.openxmlformats.org/officeDocument/2006/relationships/image" Target="../media/image16.png"  /><Relationship Id="rId18" Type="http://schemas.openxmlformats.org/officeDocument/2006/relationships/image" Target="../media/image20.png"  /><Relationship Id="rId19" Type="http://schemas.openxmlformats.org/officeDocument/2006/relationships/image" Target="../media/image19.png"  /><Relationship Id="rId2" Type="http://schemas.openxmlformats.org/officeDocument/2006/relationships/image" Target="../media/image1.png"  /><Relationship Id="rId20" Type="http://schemas.openxmlformats.org/officeDocument/2006/relationships/image" Target="../media/image19.png"  /><Relationship Id="rId21" Type="http://schemas.openxmlformats.org/officeDocument/2006/relationships/image" Target="../media/image19.png"  /><Relationship Id="rId22" Type="http://schemas.openxmlformats.org/officeDocument/2006/relationships/image" Target="../media/image19.png"  /><Relationship Id="rId23" Type="http://schemas.openxmlformats.org/officeDocument/2006/relationships/image" Target="../media/image19.png"  /><Relationship Id="rId24" Type="http://schemas.openxmlformats.org/officeDocument/2006/relationships/image" Target="../media/image20.png"  /><Relationship Id="rId25" Type="http://schemas.openxmlformats.org/officeDocument/2006/relationships/image" Target="../media/image20.png"  /><Relationship Id="rId26" Type="http://schemas.openxmlformats.org/officeDocument/2006/relationships/image" Target="../media/image20.png"  /><Relationship Id="rId27" Type="http://schemas.openxmlformats.org/officeDocument/2006/relationships/image" Target="../media/image20.png"  /><Relationship Id="rId28" Type="http://schemas.openxmlformats.org/officeDocument/2006/relationships/image" Target="../media/image20.png"  /><Relationship Id="rId29" Type="http://schemas.openxmlformats.org/officeDocument/2006/relationships/image" Target="../media/image18.png"  /><Relationship Id="rId3" Type="http://schemas.openxmlformats.org/officeDocument/2006/relationships/image" Target="../media/image1.png"  /><Relationship Id="rId30" Type="http://schemas.openxmlformats.org/officeDocument/2006/relationships/image" Target="../media/image18.png"  /><Relationship Id="rId31" Type="http://schemas.openxmlformats.org/officeDocument/2006/relationships/image" Target="../media/image18.png"  /><Relationship Id="rId32" Type="http://schemas.openxmlformats.org/officeDocument/2006/relationships/image" Target="../media/image18.png"  /><Relationship Id="rId33" Type="http://schemas.openxmlformats.org/officeDocument/2006/relationships/image" Target="../media/image18.png"  /><Relationship Id="rId34" Type="http://schemas.openxmlformats.org/officeDocument/2006/relationships/image" Target="../media/image19.png"  /><Relationship Id="rId35" Type="http://schemas.openxmlformats.org/officeDocument/2006/relationships/image" Target="../media/image32.png"  /><Relationship Id="rId36" Type="http://schemas.openxmlformats.org/officeDocument/2006/relationships/image" Target="../media/image27.png"  /><Relationship Id="rId37" Type="http://schemas.openxmlformats.org/officeDocument/2006/relationships/image" Target="../media/image33.png"  /><Relationship Id="rId38" Type="http://schemas.openxmlformats.org/officeDocument/2006/relationships/image" Target="../media/image27.png"  /><Relationship Id="rId39" Type="http://schemas.openxmlformats.org/officeDocument/2006/relationships/image" Target="../media/image34.png"  /><Relationship Id="rId4" Type="http://schemas.openxmlformats.org/officeDocument/2006/relationships/image" Target="../media/image1.png"  /><Relationship Id="rId40" Type="http://schemas.openxmlformats.org/officeDocument/2006/relationships/image" Target="../media/image27.png"  /><Relationship Id="rId41" Type="http://schemas.openxmlformats.org/officeDocument/2006/relationships/image" Target="../media/image30.png"  /><Relationship Id="rId42" Type="http://schemas.openxmlformats.org/officeDocument/2006/relationships/image" Target="../media/image31.png"  /><Relationship Id="rId5" Type="http://schemas.openxmlformats.org/officeDocument/2006/relationships/image" Target="../media/image1.png"  /><Relationship Id="rId6" Type="http://schemas.openxmlformats.org/officeDocument/2006/relationships/image" Target="../media/image1.png"  /><Relationship Id="rId7" Type="http://schemas.openxmlformats.org/officeDocument/2006/relationships/image" Target="../media/image7.png"  /><Relationship Id="rId8" Type="http://schemas.openxmlformats.org/officeDocument/2006/relationships/image" Target="../media/image1.png"  /><Relationship Id="rId9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1.png"  /><Relationship Id="rId4" Type="http://schemas.openxmlformats.org/officeDocument/2006/relationships/image" Target="../media/image8.png"  /><Relationship Id="rId5" Type="http://schemas.openxmlformats.org/officeDocument/2006/relationships/image" Target="../media/image3.png"  /><Relationship Id="rId6" Type="http://schemas.openxmlformats.org/officeDocument/2006/relationships/image" Target="../media/image5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1.png"  /><Relationship Id="rId4" Type="http://schemas.openxmlformats.org/officeDocument/2006/relationships/image" Target="../media/image8.png"  /><Relationship Id="rId5" Type="http://schemas.openxmlformats.org/officeDocument/2006/relationships/image" Target="../media/image3.png"  /><Relationship Id="rId6" Type="http://schemas.openxmlformats.org/officeDocument/2006/relationships/image" Target="../media/image5.png"  /><Relationship Id="rId7" Type="http://schemas.openxmlformats.org/officeDocument/2006/relationships/image" Target="../media/image37.png"  /><Relationship Id="rId8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0.png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3.png"  /><Relationship Id="rId6" Type="http://schemas.openxmlformats.org/officeDocument/2006/relationships/image" Target="../media/image5.png"  /><Relationship Id="rId7" Type="http://schemas.openxmlformats.org/officeDocument/2006/relationships/image" Target="../media/image38.png"  /><Relationship Id="rId8" Type="http://schemas.openxmlformats.org/officeDocument/2006/relationships/image" Target="../media/image22.png"  /><Relationship Id="rId9" Type="http://schemas.openxmlformats.org/officeDocument/2006/relationships/image" Target="../media/image3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482600"/>
            <a:ext cx="1905000" cy="114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86800" y="3276600"/>
            <a:ext cx="1206500" cy="927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9004300"/>
            <a:ext cx="9093200" cy="38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1496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38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1AEBDC"/>
                </a:solidFill>
                <a:latin typeface="Gmarket Sans Bold"/>
              </a:rPr>
              <a:t>TITLE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11600" y="3898900"/>
            <a:ext cx="12509500" cy="191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3789"/>
              </a:lnSpc>
            </a:pPr>
            <a:r>
              <a:rPr lang="ko-KR" sz="10800" b="true" i="false" u="none" strike="noStrike" spc="-1300">
                <a:solidFill>
                  <a:srgbClr val="000000"/>
                </a:solidFill>
                <a:ea typeface="Elice DigitalBaeum OTF Bold"/>
              </a:rPr>
              <a:t>자릿세</a:t>
            </a:r>
            <a:r>
              <a:rPr lang="en-US" sz="10800" b="false" i="false" u="none" strike="noStrike" spc="-1300">
                <a:solidFill>
                  <a:srgbClr val="000000"/>
                </a:solidFill>
                <a:latin typeface="Elice DigitalBaeum OTF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37000" y="3365500"/>
            <a:ext cx="51435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3789"/>
              </a:lnSpc>
            </a:pPr>
            <a:r>
              <a:rPr lang="ko-KR" sz="5000" b="false" i="false" u="none" strike="noStrike" spc="-400">
                <a:solidFill>
                  <a:srgbClr val="1AEBDC"/>
                </a:solidFill>
                <a:ea typeface="Elice DigitalBaeum OTF"/>
              </a:rPr>
              <a:t>티켓팅</a:t>
            </a:r>
            <a:r>
              <a:rPr lang="en-US" sz="5000" b="false" i="false" u="none" strike="noStrike" spc="-400">
                <a:solidFill>
                  <a:srgbClr val="1AEBDC"/>
                </a:solidFill>
                <a:latin typeface="Elice DigitalBaeum OTF"/>
              </a:rPr>
              <a:t> </a:t>
            </a:r>
            <a:r>
              <a:rPr lang="ko-KR" sz="5000" b="false" i="false" u="none" strike="noStrike" spc="-400">
                <a:solidFill>
                  <a:srgbClr val="1AEBDC"/>
                </a:solidFill>
                <a:ea typeface="Elice DigitalBaeum OTF"/>
              </a:rPr>
              <a:t>사이트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13200" y="5867400"/>
            <a:ext cx="75946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000" b="false" i="false" u="none" strike="noStrike" spc="700">
                <a:solidFill>
                  <a:srgbClr val="000000"/>
                </a:solidFill>
                <a:latin typeface="Gmarket Sans Bold"/>
              </a:rPr>
              <a:t>CAPSTONE PRESENTATION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96500" y="8851900"/>
            <a:ext cx="7607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700" b="false" i="false" u="none" strike="noStrike" spc="400">
                <a:solidFill>
                  <a:srgbClr val="000000"/>
                </a:solidFill>
                <a:latin typeface="Gmarket Sans Bold"/>
              </a:rPr>
              <a:t>NAME</a:t>
            </a:r>
            <a:r>
              <a:rPr lang="en-US" sz="1700" b="false" i="false" u="none" strike="noStrike" spc="400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ko-KR" sz="1700" b="false" i="false" u="none" strike="noStrike" spc="400">
                <a:solidFill>
                  <a:srgbClr val="000000"/>
                </a:solidFill>
                <a:ea typeface="Gmarket Sans Medium"/>
              </a:rPr>
              <a:t>주병규</a:t>
            </a:r>
            <a:r>
              <a:rPr lang="en-US" sz="1700" b="false" i="false" u="none" strike="noStrike" spc="400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en-US" sz="1700" b="false" i="false" u="none" strike="noStrike" spc="400">
                <a:solidFill>
                  <a:srgbClr val="000000"/>
                </a:solidFill>
                <a:latin typeface="Gmarket Sans Bold"/>
              </a:rPr>
              <a:t>STUDENT NUMBER</a:t>
            </a:r>
            <a:r>
              <a:rPr lang="en-US" sz="1700" b="false" i="false" u="none" strike="noStrike" spc="400">
                <a:solidFill>
                  <a:srgbClr val="000000"/>
                </a:solidFill>
                <a:latin typeface="Gmarket Sans Medium"/>
              </a:rPr>
              <a:t> : 2020575063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26000" y="8509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485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043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9601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9159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8717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357600" y="9804400"/>
            <a:ext cx="16002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000" b="false" i="false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false" i="false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27800" y="482600"/>
            <a:ext cx="19050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1219200"/>
            <a:ext cx="16954500" cy="828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64600" y="2247900"/>
            <a:ext cx="78105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2628900"/>
            <a:ext cx="10922000" cy="6565900"/>
          </a:xfrm>
          <a:prstGeom prst="rect">
            <a:avLst/>
          </a:prstGeom>
          <a:effectLst>
            <a:outerShdw dir="4020000" dist="252377" blurRad="536023">
              <a:srgbClr val="000000">
                <a:alpha val="30000"/>
              </a:srgbClr>
            </a:outerShdw>
          </a:effectLst>
        </p:spPr>
      </p:pic>
      <p:sp>
        <p:nvSpPr>
          <p:cNvPr name="TextBox 15" id="15"/>
          <p:cNvSpPr txBox="true"/>
          <p:nvPr/>
        </p:nvSpPr>
        <p:spPr>
          <a:xfrm rot="0">
            <a:off x="31496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38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12900" y="2032000"/>
            <a:ext cx="7658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디자인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구조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26000" y="8509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485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1AEBDC"/>
                </a:solidFill>
                <a:latin typeface="Gmarket Sans Bold"/>
              </a:rPr>
              <a:t>PAGE 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043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601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159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8717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357600" y="9804400"/>
            <a:ext cx="16002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000" b="false" i="false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false" i="false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31000" y="1981200"/>
            <a:ext cx="2438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3789"/>
              </a:lnSpc>
            </a:pPr>
            <a:r>
              <a:rPr lang="ko-KR" sz="2900" b="true" i="false" u="none" strike="noStrike" spc="-200">
                <a:solidFill>
                  <a:srgbClr val="000000"/>
                </a:solidFill>
                <a:ea typeface="Elice DigitalBaeum OTF Bold"/>
              </a:rPr>
              <a:t>로그인</a:t>
            </a:r>
            <a:r>
              <a:rPr lang="en-US" sz="2900" b="true" i="false" u="none" strike="noStrike" spc="-200">
                <a:solidFill>
                  <a:srgbClr val="000000"/>
                </a:solidFill>
                <a:latin typeface="Elice DigitalBaeum OTF Bold"/>
              </a:rPr>
              <a:t> </a:t>
            </a:r>
            <a:r>
              <a:rPr lang="ko-KR" sz="2900" b="true" i="false" u="none" strike="noStrike" spc="-200">
                <a:solidFill>
                  <a:srgbClr val="000000"/>
                </a:solidFill>
                <a:ea typeface="Elice DigitalBaeum OTF Bold"/>
              </a:rPr>
              <a:t>페이지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74600" y="2628900"/>
            <a:ext cx="4559300" cy="6578600"/>
          </a:xfrm>
          <a:prstGeom prst="rect">
            <a:avLst/>
          </a:prstGeom>
          <a:effectLst>
            <a:outerShdw dir="4020000" dist="175434" blurRad="388510">
              <a:srgbClr val="000000">
                <a:alpha val="20000"/>
              </a:srgbClr>
            </a:outerShdw>
          </a:effectLst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771900" y="2730500"/>
            <a:ext cx="6184900" cy="3048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746500" y="5981700"/>
            <a:ext cx="6210300" cy="30607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2801600" y="2755900"/>
            <a:ext cx="43942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로그인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763500" y="3937000"/>
            <a:ext cx="4470400" cy="408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Register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새로운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계정을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생성할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있습니다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.(name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5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자리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이상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, password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5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자리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이상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글자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숫자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특수문자가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포함되어야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합니다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.)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Login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생성한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계정으로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로그인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할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있습니다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27800" y="482600"/>
            <a:ext cx="19050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1219200"/>
            <a:ext cx="16954500" cy="828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72500" y="2247900"/>
            <a:ext cx="81026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2628900"/>
            <a:ext cx="10922000" cy="6565900"/>
          </a:xfrm>
          <a:prstGeom prst="rect">
            <a:avLst/>
          </a:prstGeom>
          <a:effectLst>
            <a:outerShdw dir="4020000" dist="252377" blurRad="536023">
              <a:srgbClr val="000000">
                <a:alpha val="30000"/>
              </a:srgbClr>
            </a:outerShdw>
          </a:effectLst>
        </p:spPr>
      </p:pic>
      <p:sp>
        <p:nvSpPr>
          <p:cNvPr name="TextBox 15" id="15"/>
          <p:cNvSpPr txBox="true"/>
          <p:nvPr/>
        </p:nvSpPr>
        <p:spPr>
          <a:xfrm rot="0">
            <a:off x="31496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38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12900" y="2032000"/>
            <a:ext cx="7658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디자인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구조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26000" y="8509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485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1AEBDC"/>
                </a:solidFill>
                <a:latin typeface="Gmarket Sans Bold"/>
              </a:rPr>
              <a:t>PAGE 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043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601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159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8717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357600" y="9804400"/>
            <a:ext cx="16002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000" b="false" i="false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false" i="false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31000" y="1981200"/>
            <a:ext cx="2438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3789"/>
              </a:lnSpc>
            </a:pPr>
            <a:r>
              <a:rPr lang="ko-KR" sz="2900" b="true" i="false" u="none" strike="noStrike" spc="-200">
                <a:solidFill>
                  <a:srgbClr val="000000"/>
                </a:solidFill>
                <a:ea typeface="Elice DigitalBaeum OTF Bold"/>
              </a:rPr>
              <a:t>검색</a:t>
            </a:r>
            <a:r>
              <a:rPr lang="en-US" sz="2900" b="true" i="false" u="none" strike="noStrike" spc="-200">
                <a:solidFill>
                  <a:srgbClr val="000000"/>
                </a:solidFill>
                <a:latin typeface="Elice DigitalBaeum OTF Bold"/>
              </a:rPr>
              <a:t> </a:t>
            </a:r>
            <a:r>
              <a:rPr lang="ko-KR" sz="2900" b="true" i="false" u="none" strike="noStrike" spc="-200">
                <a:solidFill>
                  <a:srgbClr val="000000"/>
                </a:solidFill>
                <a:ea typeface="Elice DigitalBaeum OTF Bold"/>
              </a:rPr>
              <a:t>페이지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74600" y="2628900"/>
            <a:ext cx="4559300" cy="6578600"/>
          </a:xfrm>
          <a:prstGeom prst="rect">
            <a:avLst/>
          </a:prstGeom>
          <a:effectLst>
            <a:outerShdw dir="4020000" dist="175434" blurRad="388510">
              <a:srgbClr val="000000">
                <a:alpha val="20000"/>
              </a:srgbClr>
            </a:outerShdw>
          </a:effectLst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25600" y="3314700"/>
            <a:ext cx="10566400" cy="52070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2801600" y="2755900"/>
            <a:ext cx="43942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검색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801600" y="5067300"/>
            <a:ext cx="4356100" cy="165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Header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통해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검색이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가능하고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그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결과를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모두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있습니다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66000"/>
              </a:lnSpc>
            </a:pP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27800" y="482600"/>
            <a:ext cx="19050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1219200"/>
            <a:ext cx="16954500" cy="828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72600" y="2235200"/>
            <a:ext cx="72898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2628900"/>
            <a:ext cx="10922000" cy="6565900"/>
          </a:xfrm>
          <a:prstGeom prst="rect">
            <a:avLst/>
          </a:prstGeom>
          <a:effectLst>
            <a:outerShdw dir="4020000" dist="252377" blurRad="536023">
              <a:srgbClr val="000000">
                <a:alpha val="30000"/>
              </a:srgbClr>
            </a:outerShdw>
          </a:effectLst>
        </p:spPr>
      </p:pic>
      <p:sp>
        <p:nvSpPr>
          <p:cNvPr name="TextBox 15" id="15"/>
          <p:cNvSpPr txBox="true"/>
          <p:nvPr/>
        </p:nvSpPr>
        <p:spPr>
          <a:xfrm rot="0">
            <a:off x="31496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38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12900" y="2032000"/>
            <a:ext cx="7658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디자인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구조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26000" y="8509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485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1AEBDC"/>
                </a:solidFill>
                <a:latin typeface="Gmarket Sans Bold"/>
              </a:rPr>
              <a:t>PAGE 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043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601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159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8717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357600" y="9804400"/>
            <a:ext cx="16002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000" b="false" i="false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false" i="false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31000" y="1930400"/>
            <a:ext cx="24892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3789"/>
              </a:lnSpc>
            </a:pPr>
            <a:r>
              <a:rPr lang="ko-KR" sz="2900" b="true" i="false" u="none" strike="noStrike" spc="-200">
                <a:solidFill>
                  <a:srgbClr val="000000"/>
                </a:solidFill>
                <a:ea typeface="Elice DigitalBaeum OTF Bold"/>
              </a:rPr>
              <a:t>티켓</a:t>
            </a:r>
            <a:r>
              <a:rPr lang="en-US" sz="2900" b="true" i="false" u="none" strike="noStrike" spc="-200">
                <a:solidFill>
                  <a:srgbClr val="000000"/>
                </a:solidFill>
                <a:latin typeface="Elice DigitalBaeum OTF Bold"/>
              </a:rPr>
              <a:t> </a:t>
            </a:r>
            <a:r>
              <a:rPr lang="ko-KR" sz="2900" b="true" i="false" u="none" strike="noStrike" spc="-200">
                <a:solidFill>
                  <a:srgbClr val="000000"/>
                </a:solidFill>
                <a:ea typeface="Elice DigitalBaeum OTF Bold"/>
              </a:rPr>
              <a:t>생성</a:t>
            </a:r>
            <a:r>
              <a:rPr lang="en-US" sz="2900" b="true" i="false" u="none" strike="noStrike" spc="-200">
                <a:solidFill>
                  <a:srgbClr val="000000"/>
                </a:solidFill>
                <a:latin typeface="Elice DigitalBaeum OTF Bold"/>
              </a:rPr>
              <a:t> </a:t>
            </a:r>
            <a:r>
              <a:rPr lang="ko-KR" sz="2900" b="true" i="false" u="none" strike="noStrike" spc="-200">
                <a:solidFill>
                  <a:srgbClr val="000000"/>
                </a:solidFill>
                <a:ea typeface="Elice DigitalBaeum OTF Bold"/>
              </a:rPr>
              <a:t>페이지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74600" y="2628900"/>
            <a:ext cx="4559300" cy="6578600"/>
          </a:xfrm>
          <a:prstGeom prst="rect">
            <a:avLst/>
          </a:prstGeom>
          <a:effectLst>
            <a:outerShdw dir="4020000" dist="175434" blurRad="388510">
              <a:srgbClr val="000000">
                <a:alpha val="20000"/>
              </a:srgbClr>
            </a:outerShdw>
          </a:effectLst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25600" y="3302000"/>
            <a:ext cx="10604500" cy="52324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2801600" y="2755900"/>
            <a:ext cx="43942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티켓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생성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801600" y="5067300"/>
            <a:ext cx="4356100" cy="226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티켓의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이름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내용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시간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가격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기한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배경사진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좌석크기를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결정하고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생성할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있습니다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 </a:t>
            </a:r>
          </a:p>
          <a:p>
            <a:pPr algn="l" lvl="0">
              <a:lnSpc>
                <a:spcPct val="166000"/>
              </a:lnSpc>
            </a:pP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27800" y="4826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98500" y="12192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483600" y="2247900"/>
            <a:ext cx="81915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409700" y="2641600"/>
            <a:ext cx="10922000" cy="6565900"/>
          </a:xfrm>
          <a:prstGeom prst="rect">
            <a:avLst/>
          </a:prstGeom>
          <a:effectLst>
            <a:outerShdw blurRad="536023" dist="252377" dir="4020000">
              <a:srgbClr val="000000">
                <a:alpha val="30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3149600" y="8509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93800" y="8509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12900" y="2032000"/>
            <a:ext cx="7658100" cy="596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6910"/>
              </a:lnSpc>
              <a:defRPr/>
            </a:pP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3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디자인</a:t>
            </a:r>
            <a:r>
              <a:rPr lang="en-US" sz="3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3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구조</a:t>
            </a:r>
            <a:endParaRPr lang="ko-KR" sz="3400" b="0" i="0" u="none" strike="noStrike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826000" y="8509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0485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1aebdc"/>
                </a:solidFill>
                <a:latin typeface="Gmarket Sans Bold"/>
              </a:rPr>
              <a:t>PAGE 02</a:t>
            </a:r>
            <a:endParaRPr lang="en-US" sz="1000" b="0" i="0" u="none" strike="noStrike" spc="100">
              <a:solidFill>
                <a:srgbClr val="1aebdc"/>
              </a:solidFill>
              <a:latin typeface="Gmarket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0043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03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9601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9159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8717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357600" y="9804400"/>
            <a:ext cx="16002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1300"/>
              </a:lnSpc>
              <a:defRPr/>
            </a:pPr>
            <a:r>
              <a:rPr lang="en-US" sz="1000" b="0" i="0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0" i="0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  <a:endParaRPr lang="en-US" sz="1000" b="0" i="0" u="none" strike="noStrike" spc="200">
              <a:solidFill>
                <a:srgbClr val="c2c2c2"/>
              </a:solidFill>
              <a:latin typeface="Gmarket Sans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31000" y="1981200"/>
            <a:ext cx="2438400" cy="520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3789"/>
              </a:lnSpc>
              <a:defRPr/>
            </a:pPr>
            <a:r>
              <a:rPr lang="ko-KR" sz="2900" b="1" i="0" u="none" strike="noStrike" spc="-200">
                <a:solidFill>
                  <a:srgbClr val="000000"/>
                </a:solidFill>
                <a:ea typeface="Elice DigitalBaeum OTF Bold"/>
              </a:rPr>
              <a:t>티켓</a:t>
            </a:r>
            <a:r>
              <a:rPr lang="en-US" sz="2900" b="1" i="0" u="none" strike="noStrike" spc="-200">
                <a:solidFill>
                  <a:srgbClr val="000000"/>
                </a:solidFill>
                <a:latin typeface="Elice DigitalBaeum OTF Bold"/>
              </a:rPr>
              <a:t> </a:t>
            </a:r>
            <a:r>
              <a:rPr lang="ko-KR" sz="2900" b="1" i="0" u="none" strike="noStrike" spc="-200">
                <a:solidFill>
                  <a:srgbClr val="000000"/>
                </a:solidFill>
                <a:ea typeface="Elice DigitalBaeum OTF Bold"/>
              </a:rPr>
              <a:t>페이지</a:t>
            </a:r>
            <a:endParaRPr lang="ko-KR" sz="2900" b="1" i="0" u="none" strike="noStrike" spc="-200">
              <a:solidFill>
                <a:srgbClr val="000000"/>
              </a:solidFill>
              <a:ea typeface="Elice DigitalBaeum OTF Bold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2674600" y="2628900"/>
            <a:ext cx="4559300" cy="6578600"/>
          </a:xfrm>
          <a:prstGeom prst="rect">
            <a:avLst/>
          </a:prstGeom>
          <a:effectLst>
            <a:outerShdw blurRad="388510" dist="175434" dir="4020000">
              <a:srgbClr val="000000">
                <a:alpha val="20000"/>
              </a:srgbClr>
            </a:outerShdw>
          </a:effectLst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625600" y="3352800"/>
            <a:ext cx="10553700" cy="5207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2801600" y="2755900"/>
            <a:ext cx="43942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티켓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페이지</a:t>
            </a:r>
            <a:endParaRPr lang="ko-KR" sz="35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725400" y="4432300"/>
            <a:ext cx="4356100" cy="28702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티켓에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대한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이름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공연시간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예매기간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공</a:t>
            </a:r>
            <a:r>
              <a:rPr lang="ko-KR" altLang="en-US" sz="2400" b="0" i="0" u="none" strike="noStrike">
                <a:solidFill>
                  <a:srgbClr val="717377"/>
                </a:solidFill>
                <a:ea typeface="Pretendard Regular"/>
              </a:rPr>
              <a:t>연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내용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가격을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볼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있습니다</a:t>
            </a:r>
            <a:endParaRPr lang="ko-KR" sz="24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예매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버튼을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통해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예매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페이지로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갈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있습니다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  <a:endParaRPr lang="en-US" sz="2400" b="0" i="0" u="none" strike="noStrike">
              <a:solidFill>
                <a:srgbClr val="717377"/>
              </a:solidFill>
              <a:latin typeface="Pretendar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27800" y="482600"/>
            <a:ext cx="19050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1219200"/>
            <a:ext cx="16954500" cy="828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483600" y="2247900"/>
            <a:ext cx="81915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9700" y="2641600"/>
            <a:ext cx="10922000" cy="6565900"/>
          </a:xfrm>
          <a:prstGeom prst="rect">
            <a:avLst/>
          </a:prstGeom>
          <a:effectLst>
            <a:outerShdw dir="4020000" dist="252377" blurRad="536023">
              <a:srgbClr val="000000">
                <a:alpha val="30000"/>
              </a:srgbClr>
            </a:outerShdw>
          </a:effectLst>
        </p:spPr>
      </p:pic>
      <p:sp>
        <p:nvSpPr>
          <p:cNvPr name="TextBox 15" id="15"/>
          <p:cNvSpPr txBox="true"/>
          <p:nvPr/>
        </p:nvSpPr>
        <p:spPr>
          <a:xfrm rot="0">
            <a:off x="31496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38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12900" y="2032000"/>
            <a:ext cx="7658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디자인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구조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26000" y="8509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485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1AEBDC"/>
                </a:solidFill>
                <a:latin typeface="Gmarket Sans Bold"/>
              </a:rPr>
              <a:t>PAGE 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043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601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159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8717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357600" y="9804400"/>
            <a:ext cx="16002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000" b="false" i="false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false" i="false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31000" y="1981200"/>
            <a:ext cx="2438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3789"/>
              </a:lnSpc>
            </a:pPr>
            <a:r>
              <a:rPr lang="ko-KR" sz="2900" b="true" i="false" u="none" strike="noStrike" spc="-200">
                <a:solidFill>
                  <a:srgbClr val="000000"/>
                </a:solidFill>
                <a:ea typeface="Elice DigitalBaeum OTF Bold"/>
              </a:rPr>
              <a:t>예매</a:t>
            </a:r>
            <a:r>
              <a:rPr lang="en-US" sz="2900" b="true" i="false" u="none" strike="noStrike" spc="-200">
                <a:solidFill>
                  <a:srgbClr val="000000"/>
                </a:solidFill>
                <a:latin typeface="Elice DigitalBaeum OTF Bold"/>
              </a:rPr>
              <a:t> </a:t>
            </a:r>
            <a:r>
              <a:rPr lang="ko-KR" sz="2900" b="true" i="false" u="none" strike="noStrike" spc="-200">
                <a:solidFill>
                  <a:srgbClr val="000000"/>
                </a:solidFill>
                <a:ea typeface="Elice DigitalBaeum OTF Bold"/>
              </a:rPr>
              <a:t>페이지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74600" y="2628900"/>
            <a:ext cx="4559300" cy="6578600"/>
          </a:xfrm>
          <a:prstGeom prst="rect">
            <a:avLst/>
          </a:prstGeom>
          <a:effectLst>
            <a:outerShdw dir="4020000" dist="175434" blurRad="388510">
              <a:srgbClr val="000000">
                <a:alpha val="20000"/>
              </a:srgbClr>
            </a:outerShdw>
          </a:effectLst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63700" y="3378200"/>
            <a:ext cx="10477500" cy="51689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2801600" y="2755900"/>
            <a:ext cx="43942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예매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801600" y="3975100"/>
            <a:ext cx="4356100" cy="469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티켓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예매가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가능합니다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예약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가능한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좌석은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밝게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불가능한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좌석은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어둡게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되어있습니다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원하는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좌석을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클릭하면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Selected Seat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고른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좌석이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보이며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confirm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누르면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예약이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완료됩니다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.(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최대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3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자리까지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예약이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가능합니다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27800" y="482600"/>
            <a:ext cx="19050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1219200"/>
            <a:ext cx="16954500" cy="828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483600" y="2247900"/>
            <a:ext cx="81915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9700" y="2641600"/>
            <a:ext cx="10922000" cy="6565900"/>
          </a:xfrm>
          <a:prstGeom prst="rect">
            <a:avLst/>
          </a:prstGeom>
          <a:effectLst>
            <a:outerShdw dir="4020000" dist="252377" blurRad="536023">
              <a:srgbClr val="000000">
                <a:alpha val="30000"/>
              </a:srgbClr>
            </a:outerShdw>
          </a:effectLst>
        </p:spPr>
      </p:pic>
      <p:sp>
        <p:nvSpPr>
          <p:cNvPr name="TextBox 15" id="15"/>
          <p:cNvSpPr txBox="true"/>
          <p:nvPr/>
        </p:nvSpPr>
        <p:spPr>
          <a:xfrm rot="0">
            <a:off x="31496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38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12900" y="2032000"/>
            <a:ext cx="7658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디자인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구조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26000" y="8509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485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1AEBDC"/>
                </a:solidFill>
                <a:latin typeface="Gmarket Sans Bold"/>
              </a:rPr>
              <a:t>PAGE 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043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601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159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8717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357600" y="9804400"/>
            <a:ext cx="16002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000" b="false" i="false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false" i="false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31000" y="1981200"/>
            <a:ext cx="2438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3789"/>
              </a:lnSpc>
            </a:pPr>
            <a:r>
              <a:rPr lang="ko-KR" sz="2900" b="true" i="false" u="none" strike="noStrike" spc="-200">
                <a:solidFill>
                  <a:srgbClr val="000000"/>
                </a:solidFill>
                <a:ea typeface="Elice DigitalBaeum OTF Bold"/>
              </a:rPr>
              <a:t>마이</a:t>
            </a:r>
            <a:r>
              <a:rPr lang="en-US" sz="2900" b="true" i="false" u="none" strike="noStrike" spc="-200">
                <a:solidFill>
                  <a:srgbClr val="000000"/>
                </a:solidFill>
                <a:latin typeface="Elice DigitalBaeum OTF Bold"/>
              </a:rPr>
              <a:t> </a:t>
            </a:r>
            <a:r>
              <a:rPr lang="ko-KR" sz="2900" b="true" i="false" u="none" strike="noStrike" spc="-200">
                <a:solidFill>
                  <a:srgbClr val="000000"/>
                </a:solidFill>
                <a:ea typeface="Elice DigitalBaeum OTF Bold"/>
              </a:rPr>
              <a:t>페이지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74600" y="2628900"/>
            <a:ext cx="4559300" cy="6578600"/>
          </a:xfrm>
          <a:prstGeom prst="rect">
            <a:avLst/>
          </a:prstGeom>
          <a:effectLst>
            <a:outerShdw dir="4020000" dist="175434" blurRad="388510">
              <a:srgbClr val="000000">
                <a:alpha val="20000"/>
              </a:srgbClr>
            </a:outerShdw>
          </a:effectLst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25600" y="3403600"/>
            <a:ext cx="10490200" cy="51689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2801600" y="2755900"/>
            <a:ext cx="43942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마이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788900" y="4254500"/>
            <a:ext cx="4356100" cy="347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Delete Account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버튼을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통해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계정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삭제가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가능합니다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Ticket wallet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통해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예약한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티켓들을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있습니다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Cancel Ticket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통해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예매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취소가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가능합니다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0900" y="482600"/>
            <a:ext cx="19050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184900" y="2235200"/>
            <a:ext cx="104775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 rot="5400000">
            <a:off x="1663700" y="5854700"/>
            <a:ext cx="58547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11900" y="4127500"/>
            <a:ext cx="8255000" cy="4343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 rot="5400000">
            <a:off x="13830300" y="5956300"/>
            <a:ext cx="5854700" cy="38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1496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38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12900" y="2032000"/>
            <a:ext cx="7658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핵심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기능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26000" y="8509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485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043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1AEBDC"/>
                </a:solidFill>
                <a:latin typeface="Gmarket Sans Bold"/>
              </a:rPr>
              <a:t>PAGE 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601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159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8717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357600" y="9804400"/>
            <a:ext cx="16002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000" b="false" i="false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false" i="false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406900" y="2006600"/>
            <a:ext cx="2438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3789"/>
              </a:lnSpc>
            </a:pPr>
            <a:r>
              <a:rPr lang="ko-KR" sz="2900" b="true" i="false" u="none" strike="noStrike" spc="-200">
                <a:solidFill>
                  <a:srgbClr val="000000"/>
                </a:solidFill>
                <a:ea typeface="Elice DigitalBaeum OTF Bold"/>
              </a:rPr>
              <a:t>로그인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28800" y="4495800"/>
            <a:ext cx="19050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3400" b="false" i="false" u="none" strike="noStrike" spc="-300">
                <a:solidFill>
                  <a:srgbClr val="000000"/>
                </a:solidFill>
                <a:ea typeface="Elice DigitalBaeum OTF"/>
              </a:rPr>
              <a:t>로그인</a:t>
            </a:r>
          </a:p>
          <a:p>
            <a:pPr algn="ctr" lvl="0">
              <a:lnSpc>
                <a:spcPct val="83000"/>
              </a:lnSpc>
            </a:pPr>
            <a:r>
              <a:rPr lang="ko-KR" sz="3400" b="false" i="false" u="none" strike="noStrike" spc="-300">
                <a:solidFill>
                  <a:srgbClr val="000000"/>
                </a:solidFill>
                <a:ea typeface="Elice DigitalBaeum OTF"/>
              </a:rPr>
              <a:t>페이지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95500" y="55880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200">
                <a:solidFill>
                  <a:srgbClr val="1AEBDC"/>
                </a:solidFill>
                <a:latin typeface="Gmarket Sans Bold"/>
              </a:rPr>
              <a:t>LOGIN PAGE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229600" y="2946400"/>
            <a:ext cx="42926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2700" b="true" i="false" u="none" strike="noStrike" spc="-200">
                <a:solidFill>
                  <a:srgbClr val="000000"/>
                </a:solidFill>
                <a:latin typeface="Elice DigitalBaeum OTF Bold"/>
              </a:rPr>
              <a:t>ACCESS, REFRESH TOKEN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445500" y="3530600"/>
            <a:ext cx="3530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ACCESS TOKEN : AES-256-CBC</a:t>
            </a:r>
          </a:p>
          <a:p>
            <a:pPr algn="ctr" lvl="0">
              <a:lnSpc>
                <a:spcPct val="93789"/>
              </a:lnSpc>
            </a:pP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REFRESH TOKEN : AES-256-CTR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0900" y="482600"/>
            <a:ext cx="19050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184900" y="2235200"/>
            <a:ext cx="104775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 rot="5400000">
            <a:off x="7480300" y="5803900"/>
            <a:ext cx="58547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 rot="5400000">
            <a:off x="13716000" y="5854700"/>
            <a:ext cx="5854700" cy="3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 rot="5400000">
            <a:off x="1663700" y="5854700"/>
            <a:ext cx="58547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800600" y="3987800"/>
            <a:ext cx="5207000" cy="2209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795000" y="3987800"/>
            <a:ext cx="5461000" cy="4597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1496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38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12900" y="2032000"/>
            <a:ext cx="7658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핵심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기능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826000" y="8509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485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0043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1AEBDC"/>
                </a:solidFill>
                <a:latin typeface="Gmarket Sans Bold"/>
              </a:rPr>
              <a:t>PAGE 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9601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159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8717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357600" y="9804400"/>
            <a:ext cx="16002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000" b="false" i="false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false" i="false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406900" y="2006600"/>
            <a:ext cx="2438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3789"/>
              </a:lnSpc>
            </a:pPr>
            <a:r>
              <a:rPr lang="ko-KR" sz="2900" b="true" i="false" u="none" strike="noStrike" spc="-200">
                <a:solidFill>
                  <a:srgbClr val="000000"/>
                </a:solidFill>
                <a:ea typeface="Elice DigitalBaeum OTF Bold"/>
              </a:rPr>
              <a:t>랭킹시스템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63700" y="4940300"/>
            <a:ext cx="19050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Elice DigitalBaeum OTF"/>
              </a:rPr>
              <a:t>메인</a:t>
            </a:r>
          </a:p>
          <a:p>
            <a:pPr algn="ctr" lvl="0">
              <a:lnSpc>
                <a:spcPct val="83000"/>
              </a:lnSpc>
            </a:pPr>
            <a:r>
              <a:rPr lang="ko-KR" sz="3400" b="false" i="false" u="none" strike="noStrike" spc="-300">
                <a:solidFill>
                  <a:srgbClr val="000000"/>
                </a:solidFill>
                <a:ea typeface="Elice DigitalBaeum OTF"/>
              </a:rPr>
              <a:t>페이지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30400" y="60325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200">
                <a:solidFill>
                  <a:srgbClr val="1AEBDC"/>
                </a:solidFill>
                <a:latin typeface="Gmarket Sans Bold"/>
              </a:rPr>
              <a:t>MAIN PAGE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642100" y="3048000"/>
            <a:ext cx="15113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2700" b="true" i="false" u="none" strike="noStrike" spc="-200">
                <a:solidFill>
                  <a:srgbClr val="000000"/>
                </a:solidFill>
                <a:latin typeface="Elice DigitalBaeum OTF Bold"/>
              </a:rPr>
              <a:t>CRON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638800" y="3530600"/>
            <a:ext cx="3530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매일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자정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랭킹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업데이트</a:t>
            </a:r>
          </a:p>
          <a:p>
            <a:pPr algn="ctr" lvl="0">
              <a:lnSpc>
                <a:spcPct val="93789"/>
              </a:lnSpc>
            </a:pP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/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899900" y="2946400"/>
            <a:ext cx="32893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2700" b="true" i="false" u="none" strike="noStrike" spc="-200">
                <a:solidFill>
                  <a:srgbClr val="000000"/>
                </a:solidFill>
                <a:latin typeface="Elice DigitalBaeum OTF Bold"/>
              </a:rPr>
              <a:t>BATCH  PROCESSING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785600" y="3352800"/>
            <a:ext cx="35306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BATCH PROCESSING, BULK OPERATION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을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 </a:t>
            </a:r>
          </a:p>
          <a:p>
            <a:pPr algn="ctr" lvl="0">
              <a:lnSpc>
                <a:spcPct val="93789"/>
              </a:lnSpc>
            </a:pP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사용한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최적화</a:t>
            </a:r>
          </a:p>
          <a:p>
            <a:pPr algn="ctr" lvl="0">
              <a:lnSpc>
                <a:spcPct val="93789"/>
              </a:lnSpc>
            </a:pP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/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0900" y="482600"/>
            <a:ext cx="19050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184900" y="2235200"/>
            <a:ext cx="104775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 rot="5400000">
            <a:off x="13716000" y="5854700"/>
            <a:ext cx="58547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 rot="5400000">
            <a:off x="1663700" y="5854700"/>
            <a:ext cx="5854700" cy="3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07200" y="4114800"/>
            <a:ext cx="7150100" cy="37719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1496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38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12900" y="2032000"/>
            <a:ext cx="7658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핵심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기능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26000" y="8509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485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043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1AEBDC"/>
                </a:solidFill>
                <a:latin typeface="Gmarket Sans Bold"/>
              </a:rPr>
              <a:t>PAGE 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601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159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8717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357600" y="9804400"/>
            <a:ext cx="16002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000" b="false" i="false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false" i="false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406900" y="2006600"/>
            <a:ext cx="2438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3789"/>
              </a:lnSpc>
            </a:pPr>
            <a:r>
              <a:rPr lang="ko-KR" sz="2900" b="true" i="false" u="none" strike="noStrike" spc="-200">
                <a:solidFill>
                  <a:srgbClr val="000000"/>
                </a:solidFill>
                <a:ea typeface="Elice DigitalBaeum OTF Bold"/>
              </a:rPr>
              <a:t>검색시스템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63700" y="4940300"/>
            <a:ext cx="19050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Elice DigitalBaeum OTF"/>
              </a:rPr>
              <a:t>검색</a:t>
            </a:r>
          </a:p>
          <a:p>
            <a:pPr algn="ctr" lvl="0">
              <a:lnSpc>
                <a:spcPct val="83000"/>
              </a:lnSpc>
            </a:pPr>
            <a:r>
              <a:rPr lang="ko-KR" sz="3400" b="false" i="false" u="none" strike="noStrike" spc="-300">
                <a:solidFill>
                  <a:srgbClr val="000000"/>
                </a:solidFill>
                <a:ea typeface="Elice DigitalBaeum OTF"/>
              </a:rPr>
              <a:t>페이지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30400" y="60325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200">
                <a:solidFill>
                  <a:srgbClr val="1AEBDC"/>
                </a:solidFill>
                <a:latin typeface="Gmarket Sans Bold"/>
              </a:rPr>
              <a:t>SEARCH PAGE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01200" y="2933700"/>
            <a:ext cx="1714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Elice DigitalBaeum OTF"/>
              </a:rPr>
              <a:t>FULLTEXT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610600" y="3429000"/>
            <a:ext cx="35306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FULLTEXT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를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사용한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특정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단어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포함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데이터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검색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,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빠른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검색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속도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,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정확도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및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관련성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제공</a:t>
            </a:r>
          </a:p>
          <a:p>
            <a:pPr algn="ctr" lvl="0">
              <a:lnSpc>
                <a:spcPct val="93789"/>
              </a:lnSpc>
            </a:pP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/>
            </a:r>
          </a:p>
          <a:p>
            <a:pPr algn="ctr" lvl="0">
              <a:lnSpc>
                <a:spcPct val="93789"/>
              </a:lnSpc>
            </a:pP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/>
            </a:r>
          </a:p>
        </p:txBody>
      </p:sp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70900" y="4826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264400" y="2197100"/>
            <a:ext cx="94107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4">
            <a:alphaModFix amt="9000"/>
          </a:blip>
          <a:stretch>
            <a:fillRect/>
          </a:stretch>
        </p:blipFill>
        <p:spPr>
          <a:xfrm rot="5400000">
            <a:off x="5689600" y="5867400"/>
            <a:ext cx="58420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5">
            <a:alphaModFix amt="9000"/>
          </a:blip>
          <a:stretch>
            <a:fillRect/>
          </a:stretch>
        </p:blipFill>
        <p:spPr>
          <a:xfrm rot="5400000">
            <a:off x="10007600" y="5803900"/>
            <a:ext cx="58547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6">
            <a:alphaModFix amt="9000"/>
          </a:blip>
          <a:stretch>
            <a:fillRect/>
          </a:stretch>
        </p:blipFill>
        <p:spPr>
          <a:xfrm rot="5400000">
            <a:off x="13716000" y="5854700"/>
            <a:ext cx="58547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7">
            <a:alphaModFix amt="9000"/>
          </a:blip>
          <a:stretch>
            <a:fillRect/>
          </a:stretch>
        </p:blipFill>
        <p:spPr>
          <a:xfrm rot="5400000">
            <a:off x="1663700" y="5854700"/>
            <a:ext cx="58547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 rot="5400000">
            <a:off x="5080000" y="6375400"/>
            <a:ext cx="30480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5778500" y="5575300"/>
            <a:ext cx="1638300" cy="1041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5461000" y="4279900"/>
            <a:ext cx="2286000" cy="749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5461000" y="7175500"/>
            <a:ext cx="2286000" cy="977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 rot="5400000">
            <a:off x="9499600" y="6311900"/>
            <a:ext cx="30480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9855200" y="4229100"/>
            <a:ext cx="2311400" cy="74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 rot="5400000">
            <a:off x="14198600" y="5600700"/>
            <a:ext cx="1663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3881100" y="5461000"/>
            <a:ext cx="2286000" cy="990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3881100" y="4203700"/>
            <a:ext cx="2286000" cy="74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 rot="5400000">
            <a:off x="7061200" y="6108700"/>
            <a:ext cx="3086100" cy="2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7721600" y="7645400"/>
            <a:ext cx="9017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8623300" y="4584700"/>
            <a:ext cx="12446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 rot="5400000">
            <a:off x="12179300" y="6845300"/>
            <a:ext cx="15113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12039600" y="7594600"/>
            <a:ext cx="9017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12915900" y="6007100"/>
            <a:ext cx="9779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8521700" y="7581900"/>
            <a:ext cx="152400" cy="152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34"/>
          <a:stretch>
            <a:fillRect/>
          </a:stretch>
        </p:blipFill>
        <p:spPr>
          <a:xfrm>
            <a:off x="12852400" y="7518400"/>
            <a:ext cx="152400" cy="152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12852400" y="5956300"/>
            <a:ext cx="152400" cy="152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 rotWithShape="1">
          <a:blip r:embed="rId36"/>
          <a:stretch>
            <a:fillRect/>
          </a:stretch>
        </p:blipFill>
        <p:spPr>
          <a:xfrm>
            <a:off x="9867900" y="5575300"/>
            <a:ext cx="2311400" cy="749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37"/>
          <a:stretch>
            <a:fillRect/>
          </a:stretch>
        </p:blipFill>
        <p:spPr>
          <a:xfrm>
            <a:off x="9867900" y="7112000"/>
            <a:ext cx="2286000" cy="977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 rotWithShape="1">
          <a:blip r:embed="rId38"/>
          <a:stretch>
            <a:fillRect/>
          </a:stretch>
        </p:blipFill>
        <p:spPr>
          <a:xfrm>
            <a:off x="8788400" y="6146800"/>
            <a:ext cx="1130300" cy="11303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 rotWithShape="1">
          <a:blip r:embed="rId39"/>
          <a:stretch>
            <a:fillRect/>
          </a:stretch>
        </p:blipFill>
        <p:spPr>
          <a:xfrm rot="120000">
            <a:off x="9423400" y="7581900"/>
            <a:ext cx="431800" cy="254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 rotWithShape="1">
          <a:blip r:embed="rId40"/>
          <a:stretch>
            <a:fillRect/>
          </a:stretch>
        </p:blipFill>
        <p:spPr>
          <a:xfrm rot="5340000">
            <a:off x="9232900" y="7378700"/>
            <a:ext cx="228600" cy="254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 rotWithShape="1">
          <a:blip r:embed="rId41"/>
          <a:stretch>
            <a:fillRect/>
          </a:stretch>
        </p:blipFill>
        <p:spPr>
          <a:xfrm>
            <a:off x="9271000" y="7505700"/>
            <a:ext cx="152400" cy="1524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 rotWithShape="1">
          <a:blip r:embed="rId42"/>
          <a:stretch>
            <a:fillRect/>
          </a:stretch>
        </p:blipFill>
        <p:spPr>
          <a:xfrm rot="16380000">
            <a:off x="9296400" y="6083300"/>
            <a:ext cx="114300" cy="254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 rotWithShape="1">
          <a:blip r:embed="rId43"/>
          <a:stretch>
            <a:fillRect/>
          </a:stretch>
        </p:blipFill>
        <p:spPr>
          <a:xfrm>
            <a:off x="9423400" y="5943600"/>
            <a:ext cx="444500" cy="254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 rotWithShape="1">
          <a:blip r:embed="rId44"/>
          <a:stretch>
            <a:fillRect/>
          </a:stretch>
        </p:blipFill>
        <p:spPr>
          <a:xfrm>
            <a:off x="9271000" y="5880100"/>
            <a:ext cx="152400" cy="1524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3149600" y="8509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193800" y="8509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612900" y="2032000"/>
            <a:ext cx="7658100" cy="596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6910"/>
              </a:lnSpc>
              <a:defRPr/>
            </a:pP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핵심</a:t>
            </a:r>
            <a:r>
              <a:rPr lang="en-US" sz="3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기능</a:t>
            </a:r>
            <a:endParaRPr lang="ko-KR" sz="3400" b="0" i="0" u="none" strike="noStrike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4826000" y="8509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70485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90043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1aebdc"/>
                </a:solidFill>
                <a:latin typeface="Gmarket Sans Bold"/>
              </a:rPr>
              <a:t>PAGE 03</a:t>
            </a:r>
            <a:endParaRPr lang="en-US" sz="1000" b="0" i="0" u="none" strike="noStrike" spc="100">
              <a:solidFill>
                <a:srgbClr val="1aebdc"/>
              </a:solidFill>
              <a:latin typeface="Gmarket Sans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09601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29159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48717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6357600" y="9804400"/>
            <a:ext cx="16002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1300"/>
              </a:lnSpc>
              <a:defRPr/>
            </a:pPr>
            <a:r>
              <a:rPr lang="en-US" sz="1000" b="0" i="0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0" i="0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  <a:endParaRPr lang="en-US" sz="1000" b="0" i="0" u="none" strike="noStrike" spc="200">
              <a:solidFill>
                <a:srgbClr val="c2c2c2"/>
              </a:solidFill>
              <a:latin typeface="Gmarket Sans Medium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4191000" y="2006600"/>
            <a:ext cx="2971800" cy="520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3789"/>
              </a:lnSpc>
              <a:defRPr/>
            </a:pPr>
            <a:r>
              <a:rPr lang="ko-KR" sz="2900" b="1" i="0" u="none" strike="noStrike" spc="-200">
                <a:solidFill>
                  <a:srgbClr val="000000"/>
                </a:solidFill>
                <a:ea typeface="Elice DigitalBaeum OTF Bold"/>
              </a:rPr>
              <a:t>대기열</a:t>
            </a:r>
            <a:r>
              <a:rPr lang="en-US" sz="2900" b="1" i="0" u="none" strike="noStrike" spc="-200">
                <a:solidFill>
                  <a:srgbClr val="000000"/>
                </a:solidFill>
                <a:latin typeface="Elice DigitalBaeum OTF Bold"/>
              </a:rPr>
              <a:t> </a:t>
            </a:r>
            <a:r>
              <a:rPr lang="ko-KR" sz="2900" b="1" i="0" u="none" strike="noStrike" spc="-200">
                <a:solidFill>
                  <a:srgbClr val="000000"/>
                </a:solidFill>
                <a:ea typeface="Elice DigitalBaeum OTF Bold"/>
              </a:rPr>
              <a:t>플로우</a:t>
            </a:r>
            <a:r>
              <a:rPr lang="en-US" sz="2900" b="1" i="0" u="none" strike="noStrike" spc="-200">
                <a:solidFill>
                  <a:srgbClr val="000000"/>
                </a:solidFill>
                <a:latin typeface="Elice DigitalBaeum OTF Bold"/>
              </a:rPr>
              <a:t> </a:t>
            </a:r>
            <a:r>
              <a:rPr lang="ko-KR" sz="2900" b="1" i="0" u="none" strike="noStrike" spc="-200">
                <a:solidFill>
                  <a:srgbClr val="000000"/>
                </a:solidFill>
                <a:ea typeface="Elice DigitalBaeum OTF Bold"/>
              </a:rPr>
              <a:t>차트</a:t>
            </a:r>
            <a:endParaRPr lang="ko-KR" sz="2900" b="1" i="0" u="none" strike="noStrike" spc="-200">
              <a:solidFill>
                <a:srgbClr val="000000"/>
              </a:solidFill>
              <a:ea typeface="Elice DigitalBaeum OTF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5664200" y="3111500"/>
            <a:ext cx="1701800" cy="482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000"/>
              </a:lnSpc>
              <a:defRPr/>
            </a:pPr>
            <a:r>
              <a:rPr lang="ko-KR" sz="2700" b="1" i="0" u="none" strike="noStrike" spc="-200">
                <a:solidFill>
                  <a:srgbClr val="000000"/>
                </a:solidFill>
                <a:ea typeface="Elice DigitalBaeum OTF Bold"/>
              </a:rPr>
              <a:t>대기열</a:t>
            </a:r>
            <a:r>
              <a:rPr lang="en-US" sz="2700" b="1" i="0" u="none" strike="noStrike" spc="-200">
                <a:solidFill>
                  <a:srgbClr val="000000"/>
                </a:solidFill>
                <a:latin typeface="Elice DigitalBaeum OTF Bold"/>
              </a:rPr>
              <a:t> </a:t>
            </a:r>
            <a:r>
              <a:rPr lang="ko-KR" sz="2700" b="1" i="0" u="none" strike="noStrike" spc="-200">
                <a:solidFill>
                  <a:srgbClr val="000000"/>
                </a:solidFill>
                <a:ea typeface="Elice DigitalBaeum OTF Bold"/>
              </a:rPr>
              <a:t>화면</a:t>
            </a:r>
            <a:endParaRPr lang="ko-KR" sz="2700" b="1" i="0" u="none" strike="noStrike" spc="-200">
              <a:solidFill>
                <a:srgbClr val="000000"/>
              </a:solidFill>
              <a:ea typeface="Elice DigitalBaeum OTF Bold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4762500" y="3632200"/>
            <a:ext cx="35306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대기열에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진입할시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들어오는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페이지</a:t>
            </a:r>
            <a:endParaRPr lang="ko-KR" sz="1400" b="0" i="0" u="none" strike="noStrike">
              <a:solidFill>
                <a:srgbClr val="000000">
                  <a:alpha val="63920"/>
                </a:srgbClr>
              </a:solidFill>
              <a:ea typeface="Pretendard ExtraLight"/>
            </a:endParaRPr>
          </a:p>
          <a:p>
            <a:pPr lvl="0" algn="ctr">
              <a:lnSpc>
                <a:spcPct val="93789"/>
              </a:lnSpc>
              <a:defRPr/>
            </a:pPr>
            <a:endParaRPr lang="en-US" sz="1400" b="0" i="0" u="none" strike="noStrike">
              <a:solidFill>
                <a:srgbClr val="000000">
                  <a:alpha val="63920"/>
                </a:srgbClr>
              </a:solidFill>
              <a:latin typeface="Pretendard ExtraLight"/>
              <a:ea typeface="Pretendard ExtraLight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5892800" y="45593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대기열</a:t>
            </a: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사이트</a:t>
            </a: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입장</a:t>
            </a:r>
            <a:endParaRPr lang="ko-KR" sz="1000" b="0" i="0" u="none" strike="noStrike" spc="10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5880100" y="5842000"/>
            <a:ext cx="1447800" cy="393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TICKET ID,USER ID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/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대기열에</a:t>
            </a: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입장중입니다</a:t>
            </a:r>
            <a:endParaRPr lang="ko-KR" sz="1000" b="0" i="0" u="none" strike="noStrike" spc="10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5892800" y="75819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로그인되어</a:t>
            </a: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있다면</a:t>
            </a:r>
            <a:endParaRPr lang="ko-KR" sz="1000" b="0" i="0" u="none" strike="noStrike" spc="10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9918700" y="3086100"/>
            <a:ext cx="2057400" cy="482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000"/>
              </a:lnSpc>
              <a:defRPr/>
            </a:pPr>
            <a:r>
              <a:rPr lang="en-US" sz="2700" b="1" i="0" u="none" strike="noStrike" spc="-200">
                <a:solidFill>
                  <a:srgbClr val="000000"/>
                </a:solidFill>
                <a:latin typeface="Elice DigitalBaeum OTF Bold"/>
              </a:rPr>
              <a:t>BACKEND</a:t>
            </a:r>
            <a:endParaRPr lang="en-US" sz="2700" b="1" i="0" u="none" strike="noStrike" spc="-200">
              <a:solidFill>
                <a:srgbClr val="000000"/>
              </a:solidFill>
              <a:latin typeface="Elice DigitalBaeum OTF Bold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9182100" y="3568700"/>
            <a:ext cx="35306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간략한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endParaRPr lang="en-US" sz="1400" b="0" i="0" u="none" strike="noStrike">
              <a:solidFill>
                <a:srgbClr val="000000">
                  <a:alpha val="63920"/>
                </a:srgbClr>
              </a:solidFill>
              <a:latin typeface="Pretendard ExtraLight"/>
            </a:endParaRPr>
          </a:p>
          <a:p>
            <a:pPr lvl="0" algn="ctr">
              <a:lnSpc>
                <a:spcPct val="93789"/>
              </a:lnSpc>
              <a:defRPr/>
            </a:pPr>
            <a:endParaRPr lang="en-US" sz="1400" b="0" i="0" u="none" strike="noStrike">
              <a:solidFill>
                <a:srgbClr val="000000">
                  <a:alpha val="63920"/>
                </a:srgbClr>
              </a:solidFill>
              <a:latin typeface="Pretendard ExtraLight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10147300" y="4356100"/>
            <a:ext cx="1739900" cy="609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REDIS SORTED QUEUE 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추가</a:t>
            </a:r>
            <a:endParaRPr lang="ko-KR" sz="1000" b="0" i="0" u="none" strike="noStrike" spc="100">
              <a:solidFill>
                <a:srgbClr val="000000"/>
              </a:solidFill>
              <a:ea typeface="Gmarket Sans Bold"/>
            </a:endParaRPr>
          </a:p>
          <a:p>
            <a:pPr lvl="0" algn="ctr">
              <a:lnSpc>
                <a:spcPct val="146910"/>
              </a:lnSpc>
              <a:defRPr/>
            </a:pPr>
            <a:endParaRPr lang="en-US" sz="1000" b="0" i="0" u="none" strike="noStrike" spc="100">
              <a:solidFill>
                <a:srgbClr val="000000"/>
              </a:solidFill>
              <a:latin typeface="Gmarket Sans Bold"/>
              <a:ea typeface="Gmarket Sans Bold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10312400" y="5778500"/>
            <a:ext cx="1409700" cy="393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INTERVAL 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시작하여</a:t>
            </a:r>
            <a:endParaRPr lang="ko-KR" sz="1000" b="0" i="0" u="none" strike="noStrike" spc="100">
              <a:solidFill>
                <a:srgbClr val="000000"/>
              </a:solidFill>
              <a:ea typeface="Gmarket Sans Bold"/>
            </a:endParaRPr>
          </a:p>
          <a:p>
            <a:pPr lvl="0" algn="ctr">
              <a:lnSpc>
                <a:spcPct val="146910"/>
              </a:lnSpc>
              <a:defRPr/>
            </a:pP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남은</a:t>
            </a: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대기줄</a:t>
            </a: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 EMIT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10312400" y="75184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ko-KR" sz="1000" b="0" i="0" u="none" strike="noStrike" spc="100">
                <a:solidFill>
                  <a:srgbClr val="1aebdc"/>
                </a:solidFill>
                <a:ea typeface="Gmarket Sans Bold"/>
              </a:rPr>
              <a:t>대기열이</a:t>
            </a:r>
            <a:r>
              <a:rPr lang="en-US" sz="1000" b="0" i="0" u="none" strike="noStrike" spc="100">
                <a:solidFill>
                  <a:srgbClr val="1aebdc"/>
                </a:solidFill>
                <a:latin typeface="Gmarket Sans Bold"/>
              </a:rPr>
              <a:t> 10</a:t>
            </a:r>
            <a:r>
              <a:rPr lang="ko-KR" sz="1000" b="0" i="0" u="none" strike="noStrike" spc="100">
                <a:solidFill>
                  <a:srgbClr val="1aebdc"/>
                </a:solidFill>
                <a:ea typeface="Gmarket Sans Bold"/>
              </a:rPr>
              <a:t>이하이면</a:t>
            </a:r>
            <a:endParaRPr lang="ko-KR" sz="1000" b="0" i="0" u="none" strike="noStrike" spc="100">
              <a:solidFill>
                <a:srgbClr val="1aebdc"/>
              </a:solidFill>
              <a:ea typeface="Gmarket Sans Bold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4198600" y="3060700"/>
            <a:ext cx="1511300" cy="482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000"/>
              </a:lnSpc>
              <a:defRPr/>
            </a:pPr>
            <a:r>
              <a:rPr lang="ko-KR" sz="2700" b="1" i="0" u="none" strike="noStrike" spc="-200">
                <a:solidFill>
                  <a:srgbClr val="000000"/>
                </a:solidFill>
                <a:ea typeface="Elice DigitalBaeum OTF Bold"/>
              </a:rPr>
              <a:t>결제</a:t>
            </a:r>
            <a:r>
              <a:rPr lang="en-US" sz="2700" b="1" i="0" u="none" strike="noStrike" spc="-200">
                <a:solidFill>
                  <a:srgbClr val="000000"/>
                </a:solidFill>
                <a:latin typeface="Elice DigitalBaeum OTF Bold"/>
              </a:rPr>
              <a:t> </a:t>
            </a:r>
            <a:r>
              <a:rPr lang="ko-KR" sz="2700" b="1" i="0" u="none" strike="noStrike" spc="-200">
                <a:solidFill>
                  <a:srgbClr val="000000"/>
                </a:solidFill>
                <a:ea typeface="Elice DigitalBaeum OTF Bold"/>
              </a:rPr>
              <a:t>화면</a:t>
            </a:r>
            <a:endParaRPr lang="ko-KR" sz="2700" b="1" i="0" u="none" strike="noStrike" spc="-200">
              <a:solidFill>
                <a:srgbClr val="000000"/>
              </a:solidFill>
              <a:ea typeface="Elice DigitalBaeum OTF Bold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13182600" y="3543300"/>
            <a:ext cx="35306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간략한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서브텍스트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영역입니다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.</a:t>
            </a:r>
            <a:endParaRPr lang="en-US" sz="1400" b="0" i="0" u="none" strike="noStrike">
              <a:solidFill>
                <a:srgbClr val="000000">
                  <a:alpha val="63920"/>
                </a:srgbClr>
              </a:solidFill>
              <a:latin typeface="Pretendard ExtraLight"/>
            </a:endParaRPr>
          </a:p>
          <a:p>
            <a:pPr lvl="0" algn="ctr">
              <a:lnSpc>
                <a:spcPct val="93789"/>
              </a:lnSpc>
              <a:defRPr/>
            </a:pPr>
            <a:endParaRPr lang="en-US" sz="1400" b="0" i="0" u="none" strike="noStrike">
              <a:solidFill>
                <a:srgbClr val="000000">
                  <a:alpha val="63920"/>
                </a:srgbClr>
              </a:solidFill>
              <a:latin typeface="Pretendard ExtraLight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14325600" y="44704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예약</a:t>
            </a: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페이지로</a:t>
            </a: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이동</a:t>
            </a:r>
            <a:endParaRPr lang="ko-KR" sz="1000" b="0" i="0" u="none" strike="noStrike" spc="10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14325600" y="58674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ko-KR" sz="1000" b="0" i="0" u="none" strike="noStrike">
                <a:solidFill>
                  <a:srgbClr val="000000"/>
                </a:solidFill>
                <a:ea typeface="Gmarket Sans Bold"/>
              </a:rPr>
              <a:t>대기열에서</a:t>
            </a:r>
            <a:r>
              <a:rPr lang="en-US" sz="10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" b="0" i="0" u="none" strike="noStrike">
                <a:solidFill>
                  <a:srgbClr val="000000"/>
                </a:solidFill>
                <a:ea typeface="Gmarket Sans Bold"/>
              </a:rPr>
              <a:t>나갔습니다</a:t>
            </a:r>
            <a:endParaRPr lang="ko-KR" sz="1000" b="0" i="0" u="none" strike="noStrike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7886700" y="7759700"/>
            <a:ext cx="1409700" cy="393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SOCKET.ON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JOIN-QUEUE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71" name="TextBox 71"/>
          <p:cNvSpPr txBox="1"/>
          <p:nvPr/>
        </p:nvSpPr>
        <p:spPr>
          <a:xfrm>
            <a:off x="12204700" y="7759700"/>
            <a:ext cx="1409700" cy="393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Gmarket Sans Bold"/>
              </a:rPr>
              <a:t>SOCKET</a:t>
            </a:r>
            <a:endParaRPr lang="en-US" sz="1000" b="0" i="0" u="none" strike="noStrike">
              <a:solidFill>
                <a:srgbClr val="000000"/>
              </a:solidFill>
              <a:latin typeface="Gmarket Sans Bold"/>
            </a:endParaRPr>
          </a:p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Gmarket Sans Bold"/>
              </a:rPr>
              <a:t>DISCONNECT</a:t>
            </a:r>
            <a:endParaRPr lang="en-US" sz="1000" b="0" i="0" u="none" strike="noStrike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72" name="TextBox 72"/>
          <p:cNvSpPr txBox="1"/>
          <p:nvPr/>
        </p:nvSpPr>
        <p:spPr>
          <a:xfrm>
            <a:off x="1663700" y="4940300"/>
            <a:ext cx="1905000" cy="1041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000"/>
              </a:lnSpc>
              <a:defRPr/>
            </a:pPr>
            <a:r>
              <a:rPr lang="ko-KR" sz="3400" b="0" i="0" u="none" strike="noStrike">
                <a:solidFill>
                  <a:srgbClr val="000000"/>
                </a:solidFill>
                <a:ea typeface="Elice DigitalBaeum OTF"/>
              </a:rPr>
              <a:t>대기열</a:t>
            </a:r>
            <a:endParaRPr lang="ko-KR" sz="3400" b="0" i="0" u="none" strike="noStrike">
              <a:solidFill>
                <a:srgbClr val="000000"/>
              </a:solidFill>
              <a:ea typeface="Elice DigitalBaeum OTF"/>
            </a:endParaRPr>
          </a:p>
          <a:p>
            <a:pPr lvl="0" algn="ctr">
              <a:lnSpc>
                <a:spcPct val="83000"/>
              </a:lnSpc>
              <a:defRPr/>
            </a:pPr>
            <a:r>
              <a:rPr lang="ko-KR" sz="3400" b="0" i="0" u="none" strike="noStrike" spc="-300">
                <a:solidFill>
                  <a:srgbClr val="000000"/>
                </a:solidFill>
                <a:ea typeface="Elice DigitalBaeum OTF"/>
              </a:rPr>
              <a:t>페이지</a:t>
            </a:r>
            <a:endParaRPr lang="ko-KR" sz="3400" b="0" i="0" u="none" strike="noStrike" spc="-300">
              <a:solidFill>
                <a:srgbClr val="000000"/>
              </a:solidFill>
              <a:ea typeface="Elice DigitalBaeum OTF"/>
            </a:endParaRPr>
          </a:p>
        </p:txBody>
      </p:sp>
      <p:sp>
        <p:nvSpPr>
          <p:cNvPr id="73" name="TextBox 73"/>
          <p:cNvSpPr txBox="1"/>
          <p:nvPr/>
        </p:nvSpPr>
        <p:spPr>
          <a:xfrm>
            <a:off x="1917700" y="6057900"/>
            <a:ext cx="1409700" cy="393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200">
                <a:solidFill>
                  <a:srgbClr val="1aebdc"/>
                </a:solidFill>
                <a:latin typeface="Gmarket Sans Bold"/>
              </a:rPr>
              <a:t>WAITING</a:t>
            </a:r>
            <a:endParaRPr lang="en-US" sz="1000" b="0" i="0" u="none" strike="noStrike" spc="200">
              <a:solidFill>
                <a:srgbClr val="1aebdc"/>
              </a:solidFill>
              <a:latin typeface="Gmarket Sans Bold"/>
            </a:endParaRPr>
          </a:p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200">
                <a:solidFill>
                  <a:srgbClr val="1aebdc"/>
                </a:solidFill>
                <a:latin typeface="Gmarket Sans Bold"/>
              </a:rPr>
              <a:t>PAGE</a:t>
            </a:r>
            <a:endParaRPr lang="en-US" sz="1000" b="0" i="0" u="none" strike="noStrike" spc="200">
              <a:solidFill>
                <a:srgbClr val="1aebdc"/>
              </a:solidFill>
              <a:latin typeface="Gmarket Sans Bold"/>
            </a:endParaRPr>
          </a:p>
        </p:txBody>
      </p:sp>
      <p:sp>
        <p:nvSpPr>
          <p:cNvPr id="74" name="TextBox 74"/>
          <p:cNvSpPr txBox="1"/>
          <p:nvPr/>
        </p:nvSpPr>
        <p:spPr>
          <a:xfrm>
            <a:off x="7086600" y="74676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YES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75" name="TextBox 75"/>
          <p:cNvSpPr txBox="1"/>
          <p:nvPr/>
        </p:nvSpPr>
        <p:spPr>
          <a:xfrm>
            <a:off x="11633200" y="74295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YES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76" name="TextBox 76"/>
          <p:cNvSpPr txBox="1"/>
          <p:nvPr/>
        </p:nvSpPr>
        <p:spPr>
          <a:xfrm>
            <a:off x="8940800" y="74168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NO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16200" y="482600"/>
            <a:ext cx="1905000" cy="114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1168400"/>
            <a:ext cx="16954500" cy="828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08900" y="2235200"/>
            <a:ext cx="89535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 rot="5400000">
            <a:off x="5308600" y="4356100"/>
            <a:ext cx="22479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 rot="5400000">
            <a:off x="10718800" y="4356100"/>
            <a:ext cx="2247900" cy="3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 rot="5400000">
            <a:off x="5308600" y="7213600"/>
            <a:ext cx="22479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 rot="5400000">
            <a:off x="10718800" y="7213600"/>
            <a:ext cx="2247900" cy="3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403600" y="3238500"/>
            <a:ext cx="1320800" cy="1079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45500" y="3238500"/>
            <a:ext cx="1320800" cy="1079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487400" y="3238500"/>
            <a:ext cx="1320800" cy="1079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365500" y="6108700"/>
            <a:ext cx="1320800" cy="1079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07400" y="6108700"/>
            <a:ext cx="1320800" cy="1079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449300" y="6108700"/>
            <a:ext cx="1320800" cy="10795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31496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1AEBDC"/>
                </a:solidFill>
                <a:latin typeface="Gmarket Sans Bold"/>
              </a:rPr>
              <a:t>INDEX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38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12900" y="2032000"/>
            <a:ext cx="7658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Table of Contents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826000" y="8509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0485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0043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9601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9159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8717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357600" y="9804400"/>
            <a:ext cx="16002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000" b="false" i="false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false" i="false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172200" y="2006600"/>
            <a:ext cx="16256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3789"/>
              </a:lnSpc>
            </a:pPr>
            <a:r>
              <a:rPr lang="ko-KR" sz="2900" b="true" i="false" u="none" strike="noStrike" spc="-300">
                <a:solidFill>
                  <a:srgbClr val="000000"/>
                </a:solidFill>
                <a:ea typeface="Elice DigitalBaeum OTF Bold"/>
              </a:rPr>
              <a:t>목차보기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324100" y="4356100"/>
            <a:ext cx="34798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ko-KR" sz="3400" b="false" i="false" u="none" strike="noStrike" spc="-300">
                <a:solidFill>
                  <a:srgbClr val="000000"/>
                </a:solidFill>
                <a:ea typeface="Elice DigitalBaeum OTF"/>
              </a:rPr>
              <a:t>프로젝트</a:t>
            </a:r>
          </a:p>
          <a:p>
            <a:pPr algn="ctr" lvl="0">
              <a:lnSpc>
                <a:spcPct val="93789"/>
              </a:lnSpc>
            </a:pPr>
            <a:r>
              <a:rPr lang="ko-KR" sz="3400" b="false" i="false" u="none" strike="noStrike" spc="-300">
                <a:solidFill>
                  <a:srgbClr val="000000"/>
                </a:solidFill>
                <a:ea typeface="Elice DigitalBaeum OTF"/>
              </a:rPr>
              <a:t>소개</a:t>
            </a:r>
            <a:r>
              <a:rPr lang="en-US" sz="3400" b="false" i="false" u="none" strike="noStrike" spc="-3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3400" b="false" i="false" u="none" strike="noStrike" spc="-300">
                <a:solidFill>
                  <a:srgbClr val="000000"/>
                </a:solidFill>
                <a:ea typeface="Elice DigitalBaeum OTF"/>
              </a:rPr>
              <a:t>및</a:t>
            </a:r>
            <a:r>
              <a:rPr lang="en-US" sz="3400" b="false" i="false" u="none" strike="noStrike" spc="-3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3400" b="false" i="false" u="none" strike="noStrike" spc="-300">
                <a:solidFill>
                  <a:srgbClr val="000000"/>
                </a:solidFill>
                <a:ea typeface="Elice DigitalBaeum OTF"/>
              </a:rPr>
              <a:t>개요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733800" y="3517900"/>
            <a:ext cx="6604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en-US" sz="3300" b="false" i="false" u="none" strike="noStrike" spc="-300">
                <a:solidFill>
                  <a:srgbClr val="000000"/>
                </a:solidFill>
                <a:latin typeface="Elice DigitalBaeum OTF"/>
              </a:rPr>
              <a:t>01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378700" y="4406900"/>
            <a:ext cx="3479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ko-KR" sz="3400" b="false" i="false" u="none" strike="noStrike" spc="-300">
                <a:solidFill>
                  <a:srgbClr val="000000"/>
                </a:solidFill>
                <a:ea typeface="Elice DigitalBaeum OTF"/>
              </a:rPr>
              <a:t>디자인</a:t>
            </a:r>
            <a:r>
              <a:rPr lang="en-US" sz="3400" b="false" i="false" u="none" strike="noStrike" spc="-3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3400" b="false" i="false" u="none" strike="noStrike" spc="-300">
                <a:solidFill>
                  <a:srgbClr val="000000"/>
                </a:solidFill>
                <a:ea typeface="Elice DigitalBaeum OTF"/>
              </a:rPr>
              <a:t>및</a:t>
            </a:r>
            <a:r>
              <a:rPr lang="en-US" sz="3400" b="false" i="false" u="none" strike="noStrike" spc="-3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3400" b="false" i="false" u="none" strike="noStrike" spc="-300">
                <a:solidFill>
                  <a:srgbClr val="000000"/>
                </a:solidFill>
                <a:ea typeface="Elice DigitalBaeum OTF"/>
              </a:rPr>
              <a:t>구조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775700" y="3517900"/>
            <a:ext cx="6604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en-US" sz="3300" b="false" i="false" u="none" strike="noStrike" spc="-300">
                <a:solidFill>
                  <a:srgbClr val="000000"/>
                </a:solidFill>
                <a:latin typeface="Elice DigitalBaeum OTF"/>
              </a:rPr>
              <a:t>02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420600" y="4406900"/>
            <a:ext cx="3479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Elice DigitalBaeum OTF"/>
              </a:rPr>
              <a:t>핵심</a:t>
            </a:r>
            <a:r>
              <a:rPr lang="en-US" sz="3400" b="false" i="false" u="none" strike="noStrike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Elice DigitalBaeum OTF"/>
              </a:rPr>
              <a:t>기능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817600" y="3517900"/>
            <a:ext cx="6604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en-US" sz="3300" b="false" i="false" u="none" strike="noStrike" spc="-300">
                <a:solidFill>
                  <a:srgbClr val="000000"/>
                </a:solidFill>
                <a:latin typeface="Elice DigitalBaeum OTF"/>
              </a:rPr>
              <a:t>03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324100" y="7213600"/>
            <a:ext cx="34798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ko-KR" sz="3400" b="false" i="false" u="none" strike="noStrike" spc="-300">
                <a:solidFill>
                  <a:srgbClr val="000000"/>
                </a:solidFill>
                <a:ea typeface="Elice DigitalBaeum OTF"/>
              </a:rPr>
              <a:t>도전</a:t>
            </a:r>
            <a:r>
              <a:rPr lang="en-US" sz="3400" b="false" i="false" u="none" strike="noStrike" spc="-3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3400" b="false" i="false" u="none" strike="noStrike" spc="-300">
                <a:solidFill>
                  <a:srgbClr val="000000"/>
                </a:solidFill>
                <a:ea typeface="Elice DigitalBaeum OTF"/>
              </a:rPr>
              <a:t>과제와</a:t>
            </a:r>
            <a:r>
              <a:rPr lang="en-US" sz="3400" b="false" i="false" u="none" strike="noStrike" spc="-300">
                <a:solidFill>
                  <a:srgbClr val="000000"/>
                </a:solidFill>
                <a:latin typeface="Elice DigitalBaeum OTF"/>
              </a:rPr>
              <a:t> </a:t>
            </a:r>
          </a:p>
          <a:p>
            <a:pPr algn="ctr" lvl="0">
              <a:lnSpc>
                <a:spcPct val="93789"/>
              </a:lnSpc>
            </a:pPr>
            <a:r>
              <a:rPr lang="ko-KR" sz="3400" b="false" i="false" u="none" strike="noStrike" spc="-300">
                <a:solidFill>
                  <a:srgbClr val="000000"/>
                </a:solidFill>
                <a:ea typeface="Elice DigitalBaeum OTF"/>
              </a:rPr>
              <a:t>해결</a:t>
            </a:r>
            <a:r>
              <a:rPr lang="en-US" sz="3400" b="false" i="false" u="none" strike="noStrike" spc="-3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3400" b="false" i="false" u="none" strike="noStrike" spc="-300">
                <a:solidFill>
                  <a:srgbClr val="000000"/>
                </a:solidFill>
                <a:ea typeface="Elice DigitalBaeum OTF"/>
              </a:rPr>
              <a:t>방법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695700" y="6388100"/>
            <a:ext cx="6604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en-US" sz="3300" b="false" i="false" u="none" strike="noStrike" spc="-300">
                <a:solidFill>
                  <a:srgbClr val="000000"/>
                </a:solidFill>
                <a:latin typeface="Elice DigitalBaeum OTF"/>
              </a:rPr>
              <a:t>04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340600" y="7277100"/>
            <a:ext cx="3479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ko-KR" sz="3400" b="false" i="false" u="none" strike="noStrike" spc="-300">
                <a:solidFill>
                  <a:srgbClr val="000000"/>
                </a:solidFill>
                <a:ea typeface="Elice DigitalBaeum OTF"/>
              </a:rPr>
              <a:t>시연</a:t>
            </a:r>
            <a:r>
              <a:rPr lang="en-US" sz="3400" b="false" i="false" u="none" strike="noStrike" spc="-3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3400" b="false" i="false" u="none" strike="noStrike" spc="-300">
                <a:solidFill>
                  <a:srgbClr val="000000"/>
                </a:solidFill>
                <a:ea typeface="Elice DigitalBaeum OTF"/>
              </a:rPr>
              <a:t>영상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737600" y="6388100"/>
            <a:ext cx="6604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en-US" sz="3300" b="false" i="false" u="none" strike="noStrike" spc="-300">
                <a:solidFill>
                  <a:srgbClr val="000000"/>
                </a:solidFill>
                <a:latin typeface="Elice DigitalBaeum OTF"/>
              </a:rPr>
              <a:t>05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382500" y="7277100"/>
            <a:ext cx="3479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Elice DigitalBaeum OTF"/>
              </a:rPr>
              <a:t>Q&amp;A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779500" y="6388100"/>
            <a:ext cx="6604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en-US" sz="3300" b="false" i="false" u="none" strike="noStrike" spc="-300">
                <a:solidFill>
                  <a:srgbClr val="000000"/>
                </a:solidFill>
                <a:latin typeface="Elice DigitalBaeum OTF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0900" y="482600"/>
            <a:ext cx="19050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53100" y="2209800"/>
            <a:ext cx="109220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 rot="5400000">
            <a:off x="5689600" y="5867400"/>
            <a:ext cx="58420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 rot="5400000">
            <a:off x="10007600" y="5803900"/>
            <a:ext cx="5854700" cy="3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 rot="5400000">
            <a:off x="13716000" y="5854700"/>
            <a:ext cx="58547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 rot="5400000">
            <a:off x="1663700" y="5854700"/>
            <a:ext cx="5854700" cy="3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87900" y="5486400"/>
            <a:ext cx="3683000" cy="2108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13800" y="4305300"/>
            <a:ext cx="3873500" cy="1511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004800" y="4368800"/>
            <a:ext cx="3556000" cy="457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31496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38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12900" y="2032000"/>
            <a:ext cx="7658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핵심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기능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826000" y="8509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485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0043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1AEBDC"/>
                </a:solidFill>
                <a:latin typeface="Gmarket Sans Bold"/>
              </a:rPr>
              <a:t>PAGE 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9601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159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8717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357600" y="9804400"/>
            <a:ext cx="16002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000" b="false" i="false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false" i="false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406900" y="2006600"/>
            <a:ext cx="2755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3789"/>
              </a:lnSpc>
            </a:pPr>
            <a:r>
              <a:rPr lang="ko-KR" sz="2900" b="true" i="false" u="none" strike="noStrike" spc="-200">
                <a:solidFill>
                  <a:srgbClr val="000000"/>
                </a:solidFill>
                <a:ea typeface="Elice DigitalBaeum OTF Bold"/>
              </a:rPr>
              <a:t>대기열</a:t>
            </a:r>
            <a:r>
              <a:rPr lang="en-US" sz="2900" b="true" i="false" u="none" strike="noStrike" spc="-200">
                <a:solidFill>
                  <a:srgbClr val="000000"/>
                </a:solidFill>
                <a:latin typeface="Elice DigitalBaeum OTF Bold"/>
              </a:rPr>
              <a:t>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207000" y="3060700"/>
            <a:ext cx="28448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2700" b="true" i="false" u="none" strike="noStrike" spc="-200">
                <a:solidFill>
                  <a:srgbClr val="000000"/>
                </a:solidFill>
                <a:latin typeface="Elice DigitalBaeum OTF Bold"/>
              </a:rPr>
              <a:t>REDIS SORTED SET</a:t>
            </a:r>
          </a:p>
          <a:p>
            <a:pPr algn="ctr" lvl="0">
              <a:lnSpc>
                <a:spcPct val="830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Elice DigitalBaeum OTF"/>
              </a:rPr>
              <a:t>LUASCRIPT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864100" y="3949700"/>
            <a:ext cx="35306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REDIS SORTED SET :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범위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검색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,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중복방지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,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빠른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삽입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삭제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범위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검색</a:t>
            </a:r>
          </a:p>
          <a:p>
            <a:pPr algn="ctr" lvl="0">
              <a:lnSpc>
                <a:spcPct val="93789"/>
              </a:lnSpc>
            </a:pP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REDIS KEY: TICKET_QUEUE:${TICKETID}</a:t>
            </a:r>
          </a:p>
          <a:p>
            <a:pPr algn="ctr" lvl="0">
              <a:lnSpc>
                <a:spcPct val="93789"/>
              </a:lnSpc>
            </a:pP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ARGUMENT: EXPIRE TIME,NOW, USERID</a:t>
            </a:r>
          </a:p>
          <a:p>
            <a:pPr algn="ctr" lvl="0">
              <a:lnSpc>
                <a:spcPct val="93789"/>
              </a:lnSpc>
            </a:pP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LUASCRIPT: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원자성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보장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,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네트워크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비용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절감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,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안정적인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성능</a:t>
            </a:r>
          </a:p>
          <a:p>
            <a:pPr algn="ctr" lvl="0">
              <a:lnSpc>
                <a:spcPct val="93789"/>
              </a:lnSpc>
            </a:pP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/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715500" y="3086100"/>
            <a:ext cx="2057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2700" b="true" i="false" u="none" strike="noStrike" spc="-200">
                <a:solidFill>
                  <a:srgbClr val="000000"/>
                </a:solidFill>
                <a:latin typeface="Elice DigitalBaeum OTF Bold"/>
              </a:rPr>
              <a:t>SOCKET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978900" y="3632200"/>
            <a:ext cx="35306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CUSTOM SOCKET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을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사용한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열린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통신으로</a:t>
            </a:r>
          </a:p>
          <a:p>
            <a:pPr algn="ctr" lvl="0">
              <a:lnSpc>
                <a:spcPct val="93789"/>
              </a:lnSpc>
            </a:pP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풀링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방식보다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효율적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자원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사용과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실시간성</a:t>
            </a:r>
          </a:p>
          <a:p>
            <a:pPr algn="ctr" lvl="0">
              <a:lnSpc>
                <a:spcPct val="93789"/>
              </a:lnSpc>
            </a:pP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/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639800" y="3200400"/>
            <a:ext cx="22987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2700" b="true" i="false" u="none" strike="noStrike" spc="-200">
                <a:solidFill>
                  <a:srgbClr val="000000"/>
                </a:solidFill>
                <a:latin typeface="Elice DigitalBaeum OTF Bold"/>
              </a:rPr>
              <a:t> INTERVAL </a:t>
            </a:r>
            <a:r>
              <a:rPr lang="ko-KR" sz="2700" b="true" i="false" u="none" strike="noStrike" spc="-200">
                <a:solidFill>
                  <a:srgbClr val="000000"/>
                </a:solidFill>
                <a:ea typeface="Elice DigitalBaeum OTF Bold"/>
              </a:rPr>
              <a:t>관리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966700" y="3759200"/>
            <a:ext cx="3530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메모리를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사용한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INTERVAL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관리로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자원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,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속도</a:t>
            </a:r>
          </a:p>
          <a:p>
            <a:pPr algn="ctr" lvl="0">
              <a:lnSpc>
                <a:spcPct val="93789"/>
              </a:lnSpc>
            </a:pP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/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63700" y="4940300"/>
            <a:ext cx="19050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Elice DigitalBaeum OTF"/>
              </a:rPr>
              <a:t>대기열</a:t>
            </a:r>
          </a:p>
          <a:p>
            <a:pPr algn="ctr" lvl="0">
              <a:lnSpc>
                <a:spcPct val="83000"/>
              </a:lnSpc>
            </a:pPr>
            <a:r>
              <a:rPr lang="ko-KR" sz="3400" b="false" i="false" u="none" strike="noStrike" spc="-300">
                <a:solidFill>
                  <a:srgbClr val="000000"/>
                </a:solidFill>
                <a:ea typeface="Elice DigitalBaeum OTF"/>
              </a:rPr>
              <a:t>페이지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917700" y="6057900"/>
            <a:ext cx="1409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200">
                <a:solidFill>
                  <a:srgbClr val="1AEBDC"/>
                </a:solidFill>
                <a:latin typeface="Gmarket Sans Bold"/>
              </a:rPr>
              <a:t>WAITING</a:t>
            </a:r>
          </a:p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200">
                <a:solidFill>
                  <a:srgbClr val="1AEBDC"/>
                </a:solidFill>
                <a:latin typeface="Gmarket Sans Bold"/>
              </a:rPr>
              <a:t>PAGE</a:t>
            </a:r>
          </a:p>
        </p:txBody>
      </p:sp>
    </p:spTree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70900" y="4826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264400" y="2197100"/>
            <a:ext cx="94107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4">
            <a:alphaModFix amt="9000"/>
          </a:blip>
          <a:stretch>
            <a:fillRect/>
          </a:stretch>
        </p:blipFill>
        <p:spPr>
          <a:xfrm rot="5400000">
            <a:off x="5689600" y="5867400"/>
            <a:ext cx="58420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5">
            <a:alphaModFix amt="9000"/>
          </a:blip>
          <a:stretch>
            <a:fillRect/>
          </a:stretch>
        </p:blipFill>
        <p:spPr>
          <a:xfrm rot="5400000">
            <a:off x="10007600" y="5803900"/>
            <a:ext cx="58547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6">
            <a:alphaModFix amt="9000"/>
          </a:blip>
          <a:stretch>
            <a:fillRect/>
          </a:stretch>
        </p:blipFill>
        <p:spPr>
          <a:xfrm rot="5400000">
            <a:off x="13716000" y="5854700"/>
            <a:ext cx="58547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7">
            <a:alphaModFix amt="9000"/>
          </a:blip>
          <a:stretch>
            <a:fillRect/>
          </a:stretch>
        </p:blipFill>
        <p:spPr>
          <a:xfrm rot="5400000">
            <a:off x="1663700" y="5854700"/>
            <a:ext cx="58547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 rot="5400000">
            <a:off x="5080000" y="6375400"/>
            <a:ext cx="30480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5778500" y="5575300"/>
            <a:ext cx="1638300" cy="1041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5461000" y="4279900"/>
            <a:ext cx="2286000" cy="749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5461000" y="7175500"/>
            <a:ext cx="2286000" cy="977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 rot="5400000">
            <a:off x="9499600" y="6311900"/>
            <a:ext cx="30480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9855200" y="4229100"/>
            <a:ext cx="2311400" cy="74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 rot="5400000">
            <a:off x="14224000" y="5575300"/>
            <a:ext cx="16002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3893800" y="5397500"/>
            <a:ext cx="2286000" cy="990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3881100" y="4203700"/>
            <a:ext cx="2286000" cy="74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 rot="5400000">
            <a:off x="7061200" y="6108700"/>
            <a:ext cx="3086100" cy="2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7721600" y="7645400"/>
            <a:ext cx="9017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8623300" y="4584700"/>
            <a:ext cx="12446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 rot="5400000">
            <a:off x="12179300" y="6845300"/>
            <a:ext cx="15113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12039600" y="7594600"/>
            <a:ext cx="9017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12915900" y="6007100"/>
            <a:ext cx="9779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8521700" y="7581900"/>
            <a:ext cx="152400" cy="152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34"/>
          <a:stretch>
            <a:fillRect/>
          </a:stretch>
        </p:blipFill>
        <p:spPr>
          <a:xfrm>
            <a:off x="12852400" y="7518400"/>
            <a:ext cx="152400" cy="152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12852400" y="5956300"/>
            <a:ext cx="152400" cy="152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 rotWithShape="1">
          <a:blip r:embed="rId36"/>
          <a:stretch>
            <a:fillRect/>
          </a:stretch>
        </p:blipFill>
        <p:spPr>
          <a:xfrm>
            <a:off x="9817100" y="7289800"/>
            <a:ext cx="2311400" cy="749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37"/>
          <a:stretch>
            <a:fillRect/>
          </a:stretch>
        </p:blipFill>
        <p:spPr>
          <a:xfrm>
            <a:off x="9880600" y="5486400"/>
            <a:ext cx="2286000" cy="9779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3149600" y="8509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193800" y="8509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612900" y="2032000"/>
            <a:ext cx="7658100" cy="596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6910"/>
              </a:lnSpc>
              <a:defRPr/>
            </a:pP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핵심</a:t>
            </a:r>
            <a:r>
              <a:rPr lang="en-US" sz="3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기능</a:t>
            </a:r>
            <a:endParaRPr lang="ko-KR" sz="3400" b="0" i="0" u="none" strike="noStrike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4826000" y="8509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70485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90043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1aebdc"/>
                </a:solidFill>
                <a:latin typeface="Gmarket Sans Bold"/>
              </a:rPr>
              <a:t>PAGE 03</a:t>
            </a:r>
            <a:endParaRPr lang="en-US" sz="1000" b="0" i="0" u="none" strike="noStrike" spc="100">
              <a:solidFill>
                <a:srgbClr val="1aebdc"/>
              </a:solidFill>
              <a:latin typeface="Gmarket Sans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09601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29159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48717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6357600" y="9804400"/>
            <a:ext cx="16002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1300"/>
              </a:lnSpc>
              <a:defRPr/>
            </a:pPr>
            <a:r>
              <a:rPr lang="en-US" sz="1000" b="0" i="0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0" i="0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  <a:endParaRPr lang="en-US" sz="1000" b="0" i="0" u="none" strike="noStrike" spc="200">
              <a:solidFill>
                <a:srgbClr val="c2c2c2"/>
              </a:solidFill>
              <a:latin typeface="Gmarket Sans Medium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4406900" y="2006600"/>
            <a:ext cx="2755900" cy="520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3789"/>
              </a:lnSpc>
              <a:defRPr/>
            </a:pPr>
            <a:r>
              <a:rPr lang="ko-KR" sz="2900" b="1" i="0" u="none" strike="noStrike" spc="-200">
                <a:solidFill>
                  <a:srgbClr val="000000"/>
                </a:solidFill>
                <a:ea typeface="Elice DigitalBaeum OTF Bold"/>
              </a:rPr>
              <a:t>예약</a:t>
            </a:r>
            <a:r>
              <a:rPr lang="en-US" sz="2900" b="1" i="0" u="none" strike="noStrike" spc="-200">
                <a:solidFill>
                  <a:srgbClr val="000000"/>
                </a:solidFill>
                <a:latin typeface="Elice DigitalBaeum OTF Bold"/>
              </a:rPr>
              <a:t> </a:t>
            </a:r>
            <a:r>
              <a:rPr lang="ko-KR" sz="2900" b="1" i="0" u="none" strike="noStrike" spc="-200">
                <a:solidFill>
                  <a:srgbClr val="000000"/>
                </a:solidFill>
                <a:ea typeface="Elice DigitalBaeum OTF Bold"/>
              </a:rPr>
              <a:t>플로우</a:t>
            </a:r>
            <a:r>
              <a:rPr lang="en-US" sz="2900" b="1" i="0" u="none" strike="noStrike" spc="-200">
                <a:solidFill>
                  <a:srgbClr val="000000"/>
                </a:solidFill>
                <a:latin typeface="Elice DigitalBaeum OTF Bold"/>
              </a:rPr>
              <a:t> </a:t>
            </a:r>
            <a:r>
              <a:rPr lang="ko-KR" sz="2900" b="1" i="0" u="none" strike="noStrike" spc="-200">
                <a:solidFill>
                  <a:srgbClr val="000000"/>
                </a:solidFill>
                <a:ea typeface="Elice DigitalBaeum OTF Bold"/>
              </a:rPr>
              <a:t>차트</a:t>
            </a:r>
            <a:endParaRPr lang="ko-KR" sz="2900" b="1" i="0" u="none" strike="noStrike" spc="-200">
              <a:solidFill>
                <a:srgbClr val="000000"/>
              </a:solidFill>
              <a:ea typeface="Elice DigitalBaeum OTF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5740400" y="3111500"/>
            <a:ext cx="1701800" cy="482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000"/>
              </a:lnSpc>
              <a:defRPr/>
            </a:pPr>
            <a:r>
              <a:rPr lang="ko-KR" sz="2700" b="1" i="0" u="none" strike="noStrike" spc="-200">
                <a:solidFill>
                  <a:srgbClr val="000000"/>
                </a:solidFill>
                <a:ea typeface="Elice DigitalBaeum OTF Bold"/>
              </a:rPr>
              <a:t>예약</a:t>
            </a:r>
            <a:endParaRPr lang="ko-KR" sz="2700" b="1" i="0" u="none" strike="noStrike" spc="-200">
              <a:solidFill>
                <a:srgbClr val="000000"/>
              </a:solidFill>
              <a:ea typeface="Elice DigitalBaeum OTF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5892800" y="45593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ko-KR" altLang="en-US" sz="1000" b="0" i="0" u="none" strike="noStrike" spc="100">
                <a:solidFill>
                  <a:srgbClr val="000000"/>
                </a:solidFill>
                <a:ea typeface="Gmarket Sans Bold"/>
              </a:rPr>
              <a:t>예약</a:t>
            </a: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사이트</a:t>
            </a: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입장</a:t>
            </a:r>
            <a:endParaRPr lang="ko-KR" sz="1000" b="0" i="0" u="none" strike="noStrike" spc="10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5829300" y="5930900"/>
            <a:ext cx="15494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TICKET ID,SEAT IDS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5905500" y="7366000"/>
            <a:ext cx="1409700" cy="609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REDIS SORTED QUEUE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의</a:t>
            </a: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대기열이</a:t>
            </a: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 10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이하</a:t>
            </a:r>
            <a:endParaRPr lang="ko-KR" sz="1000" b="0" i="0" u="none" strike="noStrike" spc="10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9918700" y="3086100"/>
            <a:ext cx="2057400" cy="482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000"/>
              </a:lnSpc>
              <a:defRPr/>
            </a:pPr>
            <a:r>
              <a:rPr lang="ko-KR" sz="2700" b="1" i="0" u="none" strike="noStrike" spc="-200">
                <a:solidFill>
                  <a:srgbClr val="000000"/>
                </a:solidFill>
                <a:ea typeface="Elice DigitalBaeum OTF Bold"/>
              </a:rPr>
              <a:t>자리</a:t>
            </a:r>
            <a:endParaRPr lang="ko-KR" sz="2700" b="1" i="0" u="none" strike="noStrike" spc="-200">
              <a:solidFill>
                <a:srgbClr val="000000"/>
              </a:solidFill>
              <a:ea typeface="Elice DigitalBaeum OTF 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9207500" y="3708400"/>
            <a:ext cx="35306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선택한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자리가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예약되었는지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확인</a:t>
            </a:r>
            <a:endParaRPr lang="ko-KR" sz="1400" b="0" i="0" u="none" strike="noStrike">
              <a:solidFill>
                <a:srgbClr val="000000">
                  <a:alpha val="63920"/>
                </a:srgbClr>
              </a:solidFill>
              <a:ea typeface="Pretendard ExtraLight"/>
            </a:endParaRPr>
          </a:p>
          <a:p>
            <a:pPr lvl="0" algn="ctr">
              <a:lnSpc>
                <a:spcPct val="93789"/>
              </a:lnSpc>
              <a:defRPr/>
            </a:pPr>
            <a:endParaRPr lang="en-US" sz="1400" b="0" i="0" u="none" strike="noStrike">
              <a:solidFill>
                <a:srgbClr val="000000">
                  <a:alpha val="63920"/>
                </a:srgbClr>
              </a:solidFill>
              <a:latin typeface="Pretendard ExtraLight"/>
              <a:ea typeface="Pretendard ExtraLight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0147300" y="4241800"/>
            <a:ext cx="1739900" cy="838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선택한</a:t>
            </a: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좌석</a:t>
            </a: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중</a:t>
            </a: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 AVAILABLE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한</a:t>
            </a: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좌석</a:t>
            </a:r>
            <a:endParaRPr lang="ko-KR" sz="1000" b="0" i="0" u="none" strike="noStrike" spc="100">
              <a:solidFill>
                <a:srgbClr val="000000"/>
              </a:solidFill>
              <a:ea typeface="Gmarket Sans Bold"/>
            </a:endParaRPr>
          </a:p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UPDATE LOCK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  <a:p>
            <a:pPr lvl="0" algn="ctr">
              <a:lnSpc>
                <a:spcPct val="146910"/>
              </a:lnSpc>
              <a:defRPr/>
            </a:pP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10312400" y="5778500"/>
            <a:ext cx="1409700" cy="393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3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초안에</a:t>
            </a: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 SEARCH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하고</a:t>
            </a: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 LOCK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을</a:t>
            </a: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" b="0" i="0" u="none" strike="noStrike" spc="100">
                <a:solidFill>
                  <a:srgbClr val="000000"/>
                </a:solidFill>
                <a:ea typeface="Gmarket Sans Bold"/>
              </a:rPr>
              <a:t>걸었는가</a:t>
            </a:r>
            <a:endParaRPr lang="ko-KR" sz="1000" b="0" i="0" u="none" strike="noStrike" spc="10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10299700" y="7378700"/>
            <a:ext cx="1409700" cy="609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ko-KR" sz="1000" b="0" i="0" u="none" strike="noStrike" spc="100">
                <a:solidFill>
                  <a:srgbClr val="1aebdc"/>
                </a:solidFill>
                <a:ea typeface="Gmarket Sans Bold"/>
              </a:rPr>
              <a:t>선택한</a:t>
            </a:r>
            <a:r>
              <a:rPr lang="en-US" sz="1000" b="0" i="0" u="none" strike="noStrike" spc="100">
                <a:solidFill>
                  <a:srgbClr val="1aebdc"/>
                </a:solidFill>
                <a:latin typeface="Gmarket Sans Bold"/>
              </a:rPr>
              <a:t> </a:t>
            </a:r>
            <a:r>
              <a:rPr lang="ko-KR" sz="1000" b="0" i="0" u="none" strike="noStrike" spc="100">
                <a:solidFill>
                  <a:srgbClr val="1aebdc"/>
                </a:solidFill>
                <a:ea typeface="Gmarket Sans Bold"/>
              </a:rPr>
              <a:t>자리의</a:t>
            </a:r>
            <a:r>
              <a:rPr lang="en-US" sz="1000" b="0" i="0" u="none" strike="noStrike" spc="100">
                <a:solidFill>
                  <a:srgbClr val="1aebdc"/>
                </a:solidFill>
                <a:latin typeface="Gmarket Sans Bold"/>
              </a:rPr>
              <a:t> </a:t>
            </a:r>
            <a:r>
              <a:rPr lang="ko-KR" sz="1000" b="0" i="0" u="none" strike="noStrike" spc="100">
                <a:solidFill>
                  <a:srgbClr val="1aebdc"/>
                </a:solidFill>
                <a:ea typeface="Gmarket Sans Bold"/>
              </a:rPr>
              <a:t>상태를</a:t>
            </a:r>
            <a:r>
              <a:rPr lang="en-US" sz="1000" b="0" i="0" u="none" strike="noStrike" spc="100">
                <a:solidFill>
                  <a:srgbClr val="1aebdc"/>
                </a:solidFill>
                <a:latin typeface="Gmarket Sans Bold"/>
              </a:rPr>
              <a:t> AVILABLE</a:t>
            </a:r>
            <a:r>
              <a:rPr lang="ko-KR" sz="1000" b="0" i="0" u="none" strike="noStrike" spc="100">
                <a:solidFill>
                  <a:srgbClr val="1aebdc"/>
                </a:solidFill>
                <a:ea typeface="Gmarket Sans Bold"/>
              </a:rPr>
              <a:t>에서</a:t>
            </a:r>
            <a:r>
              <a:rPr lang="en-US" sz="1000" b="0" i="0" u="none" strike="noStrike" spc="100">
                <a:solidFill>
                  <a:srgbClr val="1aebdc"/>
                </a:solidFill>
                <a:latin typeface="Gmarket Sans Bold"/>
              </a:rPr>
              <a:t> RESERVED</a:t>
            </a:r>
            <a:r>
              <a:rPr lang="ko-KR" sz="1000" b="0" i="0" u="none" strike="noStrike" spc="100">
                <a:solidFill>
                  <a:srgbClr val="1aebdc"/>
                </a:solidFill>
                <a:ea typeface="Gmarket Sans Bold"/>
              </a:rPr>
              <a:t>로</a:t>
            </a:r>
            <a:r>
              <a:rPr lang="en-US" sz="1000" b="0" i="0" u="none" strike="noStrike" spc="100">
                <a:solidFill>
                  <a:srgbClr val="1aebdc"/>
                </a:solidFill>
                <a:latin typeface="Gmarket Sans Bold"/>
              </a:rPr>
              <a:t> </a:t>
            </a:r>
            <a:r>
              <a:rPr lang="ko-KR" sz="1000" b="0" i="0" u="none" strike="noStrike" spc="100">
                <a:solidFill>
                  <a:srgbClr val="1aebdc"/>
                </a:solidFill>
                <a:ea typeface="Gmarket Sans Bold"/>
              </a:rPr>
              <a:t>변경</a:t>
            </a:r>
            <a:endParaRPr lang="ko-KR" sz="1000" b="0" i="0" u="none" strike="noStrike" spc="100">
              <a:solidFill>
                <a:srgbClr val="1aebdc"/>
              </a:solidFill>
              <a:ea typeface="Gmarket Sans Bold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13766800" y="2946400"/>
            <a:ext cx="2514600" cy="482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000"/>
              </a:lnSpc>
              <a:defRPr/>
            </a:pPr>
            <a:r>
              <a:rPr lang="en-US" sz="2700" b="1" i="0" u="none" strike="noStrike" spc="-200">
                <a:solidFill>
                  <a:srgbClr val="000000"/>
                </a:solidFill>
                <a:latin typeface="Elice DigitalBaeum OTF Bold"/>
              </a:rPr>
              <a:t>RESERVE INSERT</a:t>
            </a:r>
            <a:endParaRPr lang="en-US" sz="2700" b="1" i="0" u="none" strike="noStrike" spc="-200">
              <a:solidFill>
                <a:srgbClr val="000000"/>
              </a:solidFill>
              <a:latin typeface="Elice DigitalBaeum OTF Bold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13182600" y="3543300"/>
            <a:ext cx="35306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실질적인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RESERVE TABLE INSERT</a:t>
            </a:r>
            <a:endParaRPr lang="en-US" sz="1400" b="0" i="0" u="none" strike="noStrike">
              <a:solidFill>
                <a:srgbClr val="000000">
                  <a:alpha val="63920"/>
                </a:srgbClr>
              </a:solidFill>
              <a:latin typeface="Pretendard ExtraLight"/>
            </a:endParaRPr>
          </a:p>
          <a:p>
            <a:pPr lvl="0" algn="ctr">
              <a:lnSpc>
                <a:spcPct val="93789"/>
              </a:lnSpc>
              <a:defRPr/>
            </a:pPr>
            <a:endParaRPr lang="en-US" sz="1400" b="0" i="0" u="none" strike="noStrike">
              <a:solidFill>
                <a:srgbClr val="000000">
                  <a:alpha val="63920"/>
                </a:srgbClr>
              </a:solidFill>
              <a:latin typeface="Pretendard ExtraLight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14325600" y="4356100"/>
            <a:ext cx="1409700" cy="393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RESERVE TABLE INSERT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14325600" y="5753100"/>
            <a:ext cx="1409700" cy="393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Gmarket Sans Bold"/>
              </a:rPr>
              <a:t>LOCKED SEAT ID,</a:t>
            </a:r>
            <a:endParaRPr lang="en-US" sz="1000" b="0" i="0" u="none" strike="noStrike">
              <a:solidFill>
                <a:srgbClr val="000000"/>
              </a:solidFill>
              <a:latin typeface="Gmarket Sans Bold"/>
            </a:endParaRPr>
          </a:p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>
                <a:solidFill>
                  <a:srgbClr val="000000"/>
                </a:solidFill>
                <a:latin typeface="Gmarket Sans Bold"/>
              </a:rPr>
              <a:t>USERID</a:t>
            </a:r>
            <a:endParaRPr lang="en-US" sz="1000" b="0" i="0" u="none" strike="noStrike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1663700" y="4940300"/>
            <a:ext cx="1905000" cy="1041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000"/>
              </a:lnSpc>
              <a:defRPr/>
            </a:pPr>
            <a:r>
              <a:rPr lang="ko-KR" sz="3400" b="0" i="0" u="none" strike="noStrike">
                <a:solidFill>
                  <a:srgbClr val="000000"/>
                </a:solidFill>
                <a:ea typeface="Elice DigitalBaeum OTF"/>
              </a:rPr>
              <a:t>예약</a:t>
            </a:r>
            <a:endParaRPr lang="ko-KR" sz="3400" b="0" i="0" u="none" strike="noStrike">
              <a:solidFill>
                <a:srgbClr val="000000"/>
              </a:solidFill>
              <a:ea typeface="Elice DigitalBaeum OTF"/>
            </a:endParaRPr>
          </a:p>
          <a:p>
            <a:pPr lvl="0" algn="ctr">
              <a:lnSpc>
                <a:spcPct val="83000"/>
              </a:lnSpc>
              <a:defRPr/>
            </a:pPr>
            <a:r>
              <a:rPr lang="ko-KR" sz="3400" b="0" i="0" u="none" strike="noStrike" spc="-300">
                <a:solidFill>
                  <a:srgbClr val="000000"/>
                </a:solidFill>
                <a:ea typeface="Elice DigitalBaeum OTF"/>
              </a:rPr>
              <a:t>페이지</a:t>
            </a:r>
            <a:endParaRPr lang="ko-KR" sz="3400" b="0" i="0" u="none" strike="noStrike" spc="-300">
              <a:solidFill>
                <a:srgbClr val="000000"/>
              </a:solidFill>
              <a:ea typeface="Elice DigitalBaeum OTF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1917700" y="6057900"/>
            <a:ext cx="1409700" cy="393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200">
                <a:solidFill>
                  <a:srgbClr val="1aebdc"/>
                </a:solidFill>
                <a:latin typeface="Gmarket Sans Bold"/>
              </a:rPr>
              <a:t>RESERVATIOIN PAGE</a:t>
            </a:r>
            <a:endParaRPr lang="en-US" sz="1000" b="0" i="0" u="none" strike="noStrike" spc="200">
              <a:solidFill>
                <a:srgbClr val="1aebdc"/>
              </a:solidFill>
              <a:latin typeface="Gmarket Sans Bold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7086600" y="74676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YES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4826000" y="3708400"/>
            <a:ext cx="35306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RESERVE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테이블에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INSERT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하기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위해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시작</a:t>
            </a:r>
            <a:endParaRPr lang="ko-KR" sz="1400" b="0" i="0" u="none" strike="noStrike">
              <a:solidFill>
                <a:srgbClr val="000000">
                  <a:alpha val="63920"/>
                </a:srgbClr>
              </a:solidFill>
              <a:ea typeface="Pretendard ExtraLight"/>
            </a:endParaRPr>
          </a:p>
          <a:p>
            <a:pPr lvl="0" algn="ctr">
              <a:lnSpc>
                <a:spcPct val="93789"/>
              </a:lnSpc>
              <a:defRPr/>
            </a:pPr>
            <a:endParaRPr lang="en-US" sz="1400" b="0" i="0" u="none" strike="noStrike">
              <a:solidFill>
                <a:srgbClr val="000000">
                  <a:alpha val="63920"/>
                </a:srgbClr>
              </a:solidFill>
              <a:latin typeface="Pretendard ExtraLight"/>
              <a:ea typeface="Pretendard ExtraLight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10566400" y="64897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YES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70900" y="4826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66750" y="11811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321300" y="2197100"/>
            <a:ext cx="113411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4">
            <a:alphaModFix amt="9000"/>
          </a:blip>
          <a:stretch>
            <a:fillRect/>
          </a:stretch>
        </p:blipFill>
        <p:spPr>
          <a:xfrm rot="5400000">
            <a:off x="5689600" y="5867400"/>
            <a:ext cx="58420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5">
            <a:alphaModFix amt="9000"/>
          </a:blip>
          <a:stretch>
            <a:fillRect/>
          </a:stretch>
        </p:blipFill>
        <p:spPr>
          <a:xfrm rot="5400000">
            <a:off x="10007600" y="5803900"/>
            <a:ext cx="58547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6">
            <a:alphaModFix amt="9000"/>
          </a:blip>
          <a:stretch>
            <a:fillRect/>
          </a:stretch>
        </p:blipFill>
        <p:spPr>
          <a:xfrm rot="5400000">
            <a:off x="13716000" y="5854700"/>
            <a:ext cx="58547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7">
            <a:alphaModFix amt="9000"/>
          </a:blip>
          <a:stretch>
            <a:fillRect/>
          </a:stretch>
        </p:blipFill>
        <p:spPr>
          <a:xfrm rot="5400000">
            <a:off x="1663700" y="5854700"/>
            <a:ext cx="58547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4699000" y="4152900"/>
            <a:ext cx="3784600" cy="1079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8686800" y="4305300"/>
            <a:ext cx="4127500" cy="2451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3068300" y="4076700"/>
            <a:ext cx="3390900" cy="3200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149600" y="8509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93800" y="8509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612900" y="2032000"/>
            <a:ext cx="7658100" cy="596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6910"/>
              </a:lnSpc>
              <a:defRPr/>
            </a:pP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핵심</a:t>
            </a:r>
            <a:r>
              <a:rPr lang="en-US" sz="3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기능</a:t>
            </a:r>
            <a:endParaRPr lang="ko-KR" sz="3400" b="0" i="0" u="none" strike="noStrike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826000" y="8509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0485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0043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1aebdc"/>
                </a:solidFill>
                <a:latin typeface="Gmarket Sans Bold"/>
              </a:rPr>
              <a:t>PAGE 03</a:t>
            </a:r>
            <a:endParaRPr lang="en-US" sz="1000" b="0" i="0" u="none" strike="noStrike" spc="100">
              <a:solidFill>
                <a:srgbClr val="1aebdc"/>
              </a:solidFill>
              <a:latin typeface="Gmarket Sa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9601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9159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8717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357600" y="9804400"/>
            <a:ext cx="16002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1300"/>
              </a:lnSpc>
              <a:defRPr/>
            </a:pPr>
            <a:r>
              <a:rPr lang="en-US" sz="1000" b="0" i="0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0" i="0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  <a:endParaRPr lang="en-US" sz="1000" b="0" i="0" u="none" strike="noStrike" spc="200">
              <a:solidFill>
                <a:srgbClr val="c2c2c2"/>
              </a:solidFill>
              <a:latin typeface="Gmarket Sans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406900" y="2006600"/>
            <a:ext cx="2755900" cy="520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3789"/>
              </a:lnSpc>
              <a:defRPr/>
            </a:pPr>
            <a:r>
              <a:rPr lang="ko-KR" sz="2900" b="1" i="0" u="none" strike="noStrike" spc="-200">
                <a:solidFill>
                  <a:srgbClr val="000000"/>
                </a:solidFill>
                <a:ea typeface="Elice DigitalBaeum OTF Bold"/>
              </a:rPr>
              <a:t>예약</a:t>
            </a:r>
            <a:endParaRPr lang="ko-KR" sz="2900" b="1" i="0" u="none" strike="noStrike" spc="-200">
              <a:solidFill>
                <a:srgbClr val="000000"/>
              </a:solidFill>
              <a:ea typeface="Elice DigitalBaeum OTF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740400" y="3111500"/>
            <a:ext cx="1701800" cy="482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000"/>
              </a:lnSpc>
              <a:defRPr/>
            </a:pPr>
            <a:r>
              <a:rPr lang="en-US" sz="2700" b="1" i="0" u="none" strike="noStrike" spc="-200">
                <a:solidFill>
                  <a:srgbClr val="000000"/>
                </a:solidFill>
                <a:latin typeface="Elice DigitalBaeum OTF Bold"/>
              </a:rPr>
              <a:t>REDIS</a:t>
            </a:r>
            <a:endParaRPr lang="en-US" sz="2700" b="1" i="0" u="none" strike="noStrike" spc="-200">
              <a:solidFill>
                <a:srgbClr val="000000"/>
              </a:solidFill>
              <a:latin typeface="Elice DigitalBaeum OTF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537700" y="2705100"/>
            <a:ext cx="2463800" cy="825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000"/>
              </a:lnSpc>
              <a:defRPr/>
            </a:pPr>
            <a:r>
              <a:rPr lang="en-US" sz="2700" b="1" i="0" u="none" strike="noStrike" spc="-200">
                <a:solidFill>
                  <a:srgbClr val="000000"/>
                </a:solidFill>
                <a:latin typeface="Elice DigitalBaeum OTF Bold"/>
              </a:rPr>
              <a:t>TABLE LOCK</a:t>
            </a:r>
            <a:endParaRPr lang="en-US" sz="2700" b="1" i="0" u="none" strike="noStrike" spc="-200">
              <a:solidFill>
                <a:srgbClr val="000000"/>
              </a:solidFill>
              <a:latin typeface="Elice DigitalBaeum OTF Bold"/>
            </a:endParaRPr>
          </a:p>
          <a:p>
            <a:pPr lvl="0" algn="ctr">
              <a:lnSpc>
                <a:spcPct val="83000"/>
              </a:lnSpc>
              <a:defRPr/>
            </a:pPr>
            <a:r>
              <a:rPr lang="en-US" sz="2700" b="0" i="0" u="none" strike="noStrike">
                <a:solidFill>
                  <a:srgbClr val="000000"/>
                </a:solidFill>
                <a:latin typeface="Elice DigitalBaeum OTF"/>
              </a:rPr>
              <a:t>PROMISE RACE</a:t>
            </a:r>
            <a:endParaRPr lang="en-US" sz="2700" b="0" i="0" u="none" strike="noStrike">
              <a:solidFill>
                <a:srgbClr val="000000"/>
              </a:solidFill>
              <a:latin typeface="Elice DigitalBaeum OTF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8686800" y="3695700"/>
            <a:ext cx="4076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UPDATE LOCK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을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통한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무결성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일관성</a:t>
            </a:r>
            <a:endParaRPr lang="ko-KR" sz="1400" b="0" i="0" u="none" strike="noStrike">
              <a:solidFill>
                <a:srgbClr val="000000">
                  <a:alpha val="63920"/>
                </a:srgbClr>
              </a:solidFill>
              <a:ea typeface="Pretendard ExtraLight"/>
            </a:endParaRPr>
          </a:p>
          <a:p>
            <a:pPr lvl="0" algn="ctr">
              <a:lnSpc>
                <a:spcPct val="93789"/>
              </a:lnSpc>
              <a:defRPr/>
            </a:pP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PROMISE RACE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를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통해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3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초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제약을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걸어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DEADLOCK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방지</a:t>
            </a:r>
            <a:endParaRPr lang="ko-KR" sz="1400" b="0" i="0" u="none" strike="noStrike">
              <a:solidFill>
                <a:srgbClr val="000000">
                  <a:alpha val="63920"/>
                </a:srgbClr>
              </a:solidFill>
              <a:ea typeface="Pretendard ExtraLight"/>
            </a:endParaRPr>
          </a:p>
          <a:p>
            <a:pPr lvl="0" algn="ctr">
              <a:lnSpc>
                <a:spcPct val="93789"/>
              </a:lnSpc>
              <a:defRPr/>
            </a:pPr>
            <a:endParaRPr lang="en-US" sz="1400" b="0" i="0" u="none" strike="noStrike">
              <a:solidFill>
                <a:srgbClr val="000000">
                  <a:alpha val="63920"/>
                </a:srgbClr>
              </a:solidFill>
              <a:latin typeface="Pretendard ExtraLight"/>
              <a:ea typeface="Pretendard ExtraLight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614400" y="2946400"/>
            <a:ext cx="2514600" cy="482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000"/>
              </a:lnSpc>
              <a:defRPr/>
            </a:pPr>
            <a:r>
              <a:rPr lang="en-US" sz="2700" b="1" i="0" u="none" strike="noStrike" spc="-200">
                <a:solidFill>
                  <a:srgbClr val="000000"/>
                </a:solidFill>
                <a:latin typeface="Elice DigitalBaeum OTF Bold"/>
              </a:rPr>
              <a:t>PROMISE ALL</a:t>
            </a:r>
            <a:endParaRPr lang="en-US" sz="2700" b="1" i="0" u="none" strike="noStrike" spc="-200">
              <a:solidFill>
                <a:srgbClr val="000000"/>
              </a:solidFill>
              <a:latin typeface="Elice DigitalBaeum OTF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3030200" y="3454400"/>
            <a:ext cx="35306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PROMISE ALL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과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TRANSACTION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을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통한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 </a:t>
            </a:r>
            <a:endParaRPr lang="en-US" sz="1400" b="0" i="0" u="none" strike="noStrike">
              <a:solidFill>
                <a:srgbClr val="000000">
                  <a:alpha val="63920"/>
                </a:srgbClr>
              </a:solidFill>
              <a:latin typeface="Pretendard ExtraLight"/>
            </a:endParaRPr>
          </a:p>
          <a:p>
            <a:pPr lvl="0" algn="ctr">
              <a:lnSpc>
                <a:spcPct val="93789"/>
              </a:lnSpc>
              <a:defRPr/>
            </a:pP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오류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방지</a:t>
            </a:r>
            <a:endParaRPr lang="ko-KR" sz="1400" b="0" i="0" u="none" strike="noStrike">
              <a:solidFill>
                <a:srgbClr val="000000">
                  <a:alpha val="63920"/>
                </a:srgbClr>
              </a:solidFill>
              <a:ea typeface="Pretendard ExtraLight"/>
            </a:endParaRPr>
          </a:p>
          <a:p>
            <a:pPr lvl="0" algn="ctr">
              <a:lnSpc>
                <a:spcPct val="93789"/>
              </a:lnSpc>
              <a:defRPr/>
            </a:pPr>
            <a:endParaRPr lang="en-US" sz="1400" b="0" i="0" u="none" strike="noStrike">
              <a:solidFill>
                <a:srgbClr val="000000">
                  <a:alpha val="63920"/>
                </a:srgbClr>
              </a:solidFill>
              <a:latin typeface="Pretendard ExtraLight"/>
              <a:ea typeface="Pretendard Extra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663700" y="4940300"/>
            <a:ext cx="1905000" cy="1041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000"/>
              </a:lnSpc>
              <a:defRPr/>
            </a:pPr>
            <a:r>
              <a:rPr lang="ko-KR" sz="3400" b="0" i="0" u="none" strike="noStrike">
                <a:solidFill>
                  <a:srgbClr val="000000"/>
                </a:solidFill>
                <a:ea typeface="Elice DigitalBaeum OTF"/>
              </a:rPr>
              <a:t>예약</a:t>
            </a:r>
            <a:endParaRPr lang="ko-KR" sz="3400" b="0" i="0" u="none" strike="noStrike">
              <a:solidFill>
                <a:srgbClr val="000000"/>
              </a:solidFill>
              <a:ea typeface="Elice DigitalBaeum OTF"/>
            </a:endParaRPr>
          </a:p>
          <a:p>
            <a:pPr lvl="0" algn="ctr">
              <a:lnSpc>
                <a:spcPct val="83000"/>
              </a:lnSpc>
              <a:defRPr/>
            </a:pPr>
            <a:r>
              <a:rPr lang="ko-KR" sz="3400" b="0" i="0" u="none" strike="noStrike" spc="-300">
                <a:solidFill>
                  <a:srgbClr val="000000"/>
                </a:solidFill>
                <a:ea typeface="Elice DigitalBaeum OTF"/>
              </a:rPr>
              <a:t>페이지</a:t>
            </a:r>
            <a:endParaRPr lang="ko-KR" sz="3400" b="0" i="0" u="none" strike="noStrike" spc="-300">
              <a:solidFill>
                <a:srgbClr val="000000"/>
              </a:solidFill>
              <a:ea typeface="Elice DigitalBaeum OTF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917700" y="6057900"/>
            <a:ext cx="1409700" cy="393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200">
                <a:solidFill>
                  <a:srgbClr val="1aebdc"/>
                </a:solidFill>
                <a:latin typeface="Gmarket Sans Bold"/>
              </a:rPr>
              <a:t>RESERVATIOIN PAGE</a:t>
            </a:r>
            <a:endParaRPr lang="en-US" sz="1000" b="0" i="0" u="none" strike="noStrike" spc="200">
              <a:solidFill>
                <a:srgbClr val="1aebdc"/>
              </a:solidFill>
              <a:latin typeface="Gmarket Sans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4826000" y="3708400"/>
            <a:ext cx="35306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REDIS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를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사용한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잘못된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접근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금지</a:t>
            </a:r>
            <a:endParaRPr lang="ko-KR" sz="1400" b="0" i="0" u="none" strike="noStrike">
              <a:solidFill>
                <a:srgbClr val="000000">
                  <a:alpha val="63920"/>
                </a:srgbClr>
              </a:solidFill>
              <a:ea typeface="Pretendard ExtraLight"/>
            </a:endParaRPr>
          </a:p>
          <a:p>
            <a:pPr lvl="0" algn="ctr">
              <a:lnSpc>
                <a:spcPct val="93789"/>
              </a:lnSpc>
              <a:defRPr/>
            </a:pPr>
            <a:endParaRPr lang="en-US" sz="1400" b="0" i="0" u="none" strike="noStrike">
              <a:solidFill>
                <a:srgbClr val="000000">
                  <a:alpha val="63920"/>
                </a:srgbClr>
              </a:solidFill>
              <a:latin typeface="Pretendard ExtraLight"/>
              <a:ea typeface="Pretendard Extra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70900" y="4826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013700" y="2209800"/>
            <a:ext cx="86614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4">
            <a:alphaModFix amt="9000"/>
          </a:blip>
          <a:stretch>
            <a:fillRect/>
          </a:stretch>
        </p:blipFill>
        <p:spPr>
          <a:xfrm rot="5400000">
            <a:off x="5689600" y="5867400"/>
            <a:ext cx="58420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5">
            <a:alphaModFix amt="9000"/>
          </a:blip>
          <a:stretch>
            <a:fillRect/>
          </a:stretch>
        </p:blipFill>
        <p:spPr>
          <a:xfrm rot="5400000">
            <a:off x="10007600" y="5803900"/>
            <a:ext cx="58547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6">
            <a:alphaModFix amt="9000"/>
          </a:blip>
          <a:stretch>
            <a:fillRect/>
          </a:stretch>
        </p:blipFill>
        <p:spPr>
          <a:xfrm rot="5400000">
            <a:off x="13716000" y="5854700"/>
            <a:ext cx="58547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7">
            <a:alphaModFix amt="9000"/>
          </a:blip>
          <a:stretch>
            <a:fillRect/>
          </a:stretch>
        </p:blipFill>
        <p:spPr>
          <a:xfrm rot="5400000">
            <a:off x="1663700" y="5854700"/>
            <a:ext cx="58547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5461000" y="4279900"/>
            <a:ext cx="2286000" cy="749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9652000" y="5588000"/>
            <a:ext cx="2311400" cy="749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3690600" y="5588000"/>
            <a:ext cx="2286000" cy="749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 rot="5400000">
            <a:off x="7264400" y="6032500"/>
            <a:ext cx="26924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 rot="60000">
            <a:off x="7747000" y="4660900"/>
            <a:ext cx="8763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 rot="60000">
            <a:off x="11950700" y="5930900"/>
            <a:ext cx="17399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8534400" y="4597400"/>
            <a:ext cx="152400" cy="152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149600" y="8509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93800" y="8509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12900" y="2032000"/>
            <a:ext cx="7658100" cy="596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6910"/>
              </a:lnSpc>
              <a:defRPr/>
            </a:pP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핵심</a:t>
            </a:r>
            <a:r>
              <a:rPr lang="en-US" sz="3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기능</a:t>
            </a:r>
            <a:endParaRPr lang="ko-KR" sz="3400" b="0" i="0" u="none" strike="noStrike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826000" y="8509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0485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0043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1aebdc"/>
                </a:solidFill>
                <a:latin typeface="Gmarket Sans Bold"/>
              </a:rPr>
              <a:t>PAGE 03</a:t>
            </a:r>
            <a:endParaRPr lang="en-US" sz="1000" b="0" i="0" u="none" strike="noStrike" spc="100">
              <a:solidFill>
                <a:srgbClr val="1aebdc"/>
              </a:solidFill>
              <a:latin typeface="Gmarket Sa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9601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9159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8717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6357600" y="9804400"/>
            <a:ext cx="16002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1300"/>
              </a:lnSpc>
              <a:defRPr/>
            </a:pPr>
            <a:r>
              <a:rPr lang="en-US" sz="1000" b="0" i="0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0" i="0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  <a:endParaRPr lang="en-US" sz="1000" b="0" i="0" u="none" strike="noStrike" spc="200">
              <a:solidFill>
                <a:srgbClr val="c2c2c2"/>
              </a:solidFill>
              <a:latin typeface="Gmarket Sans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406900" y="2006600"/>
            <a:ext cx="3556000" cy="520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3789"/>
              </a:lnSpc>
              <a:defRPr/>
            </a:pPr>
            <a:r>
              <a:rPr lang="ko-KR" sz="2900" b="1" i="0" u="none" strike="noStrike" spc="-200">
                <a:solidFill>
                  <a:srgbClr val="000000"/>
                </a:solidFill>
                <a:ea typeface="Elice DigitalBaeum OTF Bold"/>
              </a:rPr>
              <a:t>프로메테우스</a:t>
            </a:r>
            <a:r>
              <a:rPr lang="en-US" sz="2900" b="1" i="0" u="none" strike="noStrike" spc="-200">
                <a:solidFill>
                  <a:srgbClr val="000000"/>
                </a:solidFill>
                <a:latin typeface="Elice DigitalBaeum OTF Bold"/>
              </a:rPr>
              <a:t>/</a:t>
            </a:r>
            <a:r>
              <a:rPr lang="ko-KR" sz="2900" b="1" i="0" u="none" strike="noStrike" spc="-200">
                <a:solidFill>
                  <a:srgbClr val="000000"/>
                </a:solidFill>
                <a:ea typeface="Elice DigitalBaeum OTF Bold"/>
              </a:rPr>
              <a:t>그라파나</a:t>
            </a:r>
            <a:endParaRPr lang="ko-KR" sz="2900" b="1" i="0" u="none" strike="noStrike" spc="-200">
              <a:solidFill>
                <a:srgbClr val="000000"/>
              </a:solidFill>
              <a:ea typeface="Elice DigitalBaeum OTF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5626100" y="3086100"/>
            <a:ext cx="1879600" cy="482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000"/>
              </a:lnSpc>
              <a:defRPr/>
            </a:pPr>
            <a:r>
              <a:rPr lang="ko-KR" sz="2700" b="1" i="0" u="none" strike="noStrike" spc="-200">
                <a:solidFill>
                  <a:srgbClr val="000000"/>
                </a:solidFill>
                <a:ea typeface="Elice DigitalBaeum OTF Bold"/>
              </a:rPr>
              <a:t>수출자</a:t>
            </a:r>
            <a:endParaRPr lang="ko-KR" sz="2700" b="1" i="0" u="none" strike="noStrike" spc="-200">
              <a:solidFill>
                <a:srgbClr val="000000"/>
              </a:solidFill>
              <a:ea typeface="Elice DigitalBaeum OTF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5892800" y="45593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NODE-EXPORTER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9918700" y="3086100"/>
            <a:ext cx="2057400" cy="482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000"/>
              </a:lnSpc>
              <a:defRPr/>
            </a:pPr>
            <a:r>
              <a:rPr lang="ko-KR" sz="2700" b="1" i="0" u="none" strike="noStrike" spc="-200">
                <a:solidFill>
                  <a:srgbClr val="000000"/>
                </a:solidFill>
                <a:ea typeface="Elice DigitalBaeum OTF Bold"/>
              </a:rPr>
              <a:t>프로메테우스</a:t>
            </a:r>
            <a:endParaRPr lang="ko-KR" sz="2700" b="1" i="0" u="none" strike="noStrike" spc="-200">
              <a:solidFill>
                <a:srgbClr val="000000"/>
              </a:solidFill>
              <a:ea typeface="Elice DigitalBaeum OTF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9207500" y="3708400"/>
            <a:ext cx="35306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수출자를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통해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서비스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모니터링</a:t>
            </a:r>
            <a:endParaRPr lang="ko-KR" sz="1400" b="0" i="0" u="none" strike="noStrike">
              <a:solidFill>
                <a:srgbClr val="000000">
                  <a:alpha val="63920"/>
                </a:srgbClr>
              </a:solidFill>
              <a:ea typeface="Pretendard ExtraLight"/>
            </a:endParaRPr>
          </a:p>
          <a:p>
            <a:pPr lvl="0" algn="ctr">
              <a:lnSpc>
                <a:spcPct val="93789"/>
              </a:lnSpc>
              <a:defRPr/>
            </a:pPr>
            <a:endParaRPr lang="en-US" sz="1400" b="0" i="0" u="none" strike="noStrike">
              <a:solidFill>
                <a:srgbClr val="000000">
                  <a:alpha val="63920"/>
                </a:srgbClr>
              </a:solidFill>
              <a:latin typeface="Pretendard ExtraLight"/>
              <a:ea typeface="Pretendard ExtraLight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906000" y="5867400"/>
            <a:ext cx="1739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PROMETHEUS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3563600" y="3086100"/>
            <a:ext cx="2514600" cy="482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000"/>
              </a:lnSpc>
              <a:defRPr/>
            </a:pPr>
            <a:r>
              <a:rPr lang="ko-KR" sz="2700" b="1" i="0" u="none" strike="noStrike" spc="-200">
                <a:solidFill>
                  <a:srgbClr val="000000"/>
                </a:solidFill>
                <a:ea typeface="Elice DigitalBaeum OTF Bold"/>
              </a:rPr>
              <a:t>그라파나</a:t>
            </a:r>
            <a:endParaRPr lang="ko-KR" sz="2700" b="1" i="0" u="none" strike="noStrike" spc="-200">
              <a:solidFill>
                <a:srgbClr val="000000"/>
              </a:solidFill>
              <a:ea typeface="Elice DigitalBaeum OTF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3106400" y="3708400"/>
            <a:ext cx="35306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프로메테우스를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직관적이게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표시</a:t>
            </a:r>
            <a:endParaRPr lang="ko-KR" sz="1400" b="0" i="0" u="none" strike="noStrike">
              <a:solidFill>
                <a:srgbClr val="000000">
                  <a:alpha val="63920"/>
                </a:srgbClr>
              </a:solidFill>
              <a:ea typeface="Pretendard ExtraLight"/>
            </a:endParaRPr>
          </a:p>
          <a:p>
            <a:pPr lvl="0" algn="ctr">
              <a:lnSpc>
                <a:spcPct val="93789"/>
              </a:lnSpc>
              <a:defRPr/>
            </a:pPr>
            <a:endParaRPr lang="en-US" sz="1400" b="0" i="0" u="none" strike="noStrike">
              <a:solidFill>
                <a:srgbClr val="000000">
                  <a:alpha val="63920"/>
                </a:srgbClr>
              </a:solidFill>
              <a:latin typeface="Pretendard ExtraLight"/>
              <a:ea typeface="Pretendard ExtraLight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4135100" y="58547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GRAFANA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333500" y="4953000"/>
            <a:ext cx="2590800" cy="1473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000"/>
              </a:lnSpc>
              <a:defRPr/>
            </a:pPr>
            <a:r>
              <a:rPr lang="ko-KR" sz="3400" b="0" i="0" u="none" strike="noStrike" spc="-300">
                <a:solidFill>
                  <a:srgbClr val="000000"/>
                </a:solidFill>
                <a:ea typeface="Elice DigitalBaeum OTF"/>
              </a:rPr>
              <a:t>프로메테우스</a:t>
            </a:r>
            <a:r>
              <a:rPr lang="en-US" sz="3400" b="0" i="0" u="none" strike="noStrike" spc="-300">
                <a:solidFill>
                  <a:srgbClr val="000000"/>
                </a:solidFill>
                <a:latin typeface="Elice DigitalBaeum OTF"/>
              </a:rPr>
              <a:t>/</a:t>
            </a:r>
            <a:r>
              <a:rPr lang="ko-KR" sz="3400" b="0" i="0" u="none" strike="noStrike" spc="-300">
                <a:solidFill>
                  <a:srgbClr val="000000"/>
                </a:solidFill>
                <a:ea typeface="Elice DigitalBaeum OTF"/>
              </a:rPr>
              <a:t>그라파나</a:t>
            </a:r>
            <a:endParaRPr lang="ko-KR" sz="3400" b="0" i="0" u="none" strike="noStrike" spc="-300">
              <a:solidFill>
                <a:srgbClr val="000000"/>
              </a:solidFill>
              <a:ea typeface="Elice DigitalBaeum OTF"/>
            </a:endParaRPr>
          </a:p>
          <a:p>
            <a:pPr lvl="0" algn="ctr">
              <a:lnSpc>
                <a:spcPct val="83000"/>
              </a:lnSpc>
              <a:defRPr/>
            </a:pPr>
            <a:endParaRPr lang="en-US" sz="3400" b="0" i="0" u="none" strike="noStrike" spc="-300">
              <a:solidFill>
                <a:srgbClr val="000000"/>
              </a:solidFill>
              <a:latin typeface="Elice DigitalBaeum OTF"/>
              <a:ea typeface="Elice DigitalBaeum OTF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917700" y="6096000"/>
            <a:ext cx="1409700" cy="393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200">
                <a:solidFill>
                  <a:srgbClr val="1aebdc"/>
                </a:solidFill>
                <a:latin typeface="Gmarket Sans Bold"/>
              </a:rPr>
              <a:t>PROMETHUS/</a:t>
            </a:r>
            <a:endParaRPr lang="en-US" sz="1000" b="0" i="0" u="none" strike="noStrike" spc="200">
              <a:solidFill>
                <a:srgbClr val="1aebdc"/>
              </a:solidFill>
              <a:latin typeface="Gmarket Sans Bold"/>
            </a:endParaRPr>
          </a:p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200">
                <a:solidFill>
                  <a:srgbClr val="1aebdc"/>
                </a:solidFill>
                <a:latin typeface="Gmarket Sans Bold"/>
              </a:rPr>
              <a:t>GRAFANA</a:t>
            </a:r>
            <a:endParaRPr lang="en-US" sz="1000" b="0" i="0" u="none" strike="noStrike" spc="200">
              <a:solidFill>
                <a:srgbClr val="1aebdc"/>
              </a:solidFill>
              <a:latin typeface="Gmarket Sans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4826000" y="3708400"/>
            <a:ext cx="35306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실시간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상태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및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상황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검사</a:t>
            </a:r>
            <a:endParaRPr lang="ko-KR" sz="1400" b="0" i="0" u="none" strike="noStrike">
              <a:solidFill>
                <a:srgbClr val="000000">
                  <a:alpha val="63920"/>
                </a:srgbClr>
              </a:solidFill>
              <a:ea typeface="Pretendard ExtraLight"/>
            </a:endParaRPr>
          </a:p>
          <a:p>
            <a:pPr lvl="0" algn="ctr">
              <a:lnSpc>
                <a:spcPct val="93789"/>
              </a:lnSpc>
              <a:defRPr/>
            </a:pPr>
            <a:endParaRPr lang="en-US" sz="1400" b="0" i="0" u="none" strike="noStrike">
              <a:solidFill>
                <a:srgbClr val="000000">
                  <a:alpha val="63920"/>
                </a:srgbClr>
              </a:solidFill>
              <a:latin typeface="Pretendard ExtraLight"/>
              <a:ea typeface="Pretendard ExtraLight"/>
            </a:endParaRPr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5524500" y="5575300"/>
            <a:ext cx="2286000" cy="74930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5969000" y="58547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altLang="ko-KR" sz="1000" b="0" i="0" u="none" strike="noStrike" spc="100">
                <a:solidFill>
                  <a:srgbClr val="000000"/>
                </a:solidFill>
                <a:latin typeface="Gmarket Sans Bold"/>
              </a:rPr>
              <a:t>MYSQL</a:t>
            </a: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-EXPORTER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5524500" y="6985000"/>
            <a:ext cx="2286000" cy="7493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8534400" y="7251700"/>
            <a:ext cx="152400" cy="1524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7810500" y="7327900"/>
            <a:ext cx="787400" cy="254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7797800" y="5943600"/>
            <a:ext cx="1854200" cy="254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8534400" y="5854700"/>
            <a:ext cx="152400" cy="1524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5969000" y="72644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altLang="ko-KR" sz="1000" b="0" i="0" u="none" strike="noStrike" spc="100">
                <a:solidFill>
                  <a:srgbClr val="000000"/>
                </a:solidFill>
                <a:latin typeface="Gmarket Sans Bold"/>
              </a:rPr>
              <a:t>REDIS</a:t>
            </a: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-EXPORTER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0900" y="482600"/>
            <a:ext cx="19050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83300" y="2209800"/>
            <a:ext cx="105791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 rot="5400000">
            <a:off x="13716000" y="5854700"/>
            <a:ext cx="58547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 rot="5400000">
            <a:off x="1663700" y="5854700"/>
            <a:ext cx="5854700" cy="3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778500" y="4343400"/>
            <a:ext cx="9664700" cy="4813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1496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38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12900" y="2032000"/>
            <a:ext cx="7658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핵심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기능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26000" y="8509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485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043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1AEBDC"/>
                </a:solidFill>
                <a:latin typeface="Gmarket Sans Bold"/>
              </a:rPr>
              <a:t>PAGE 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601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159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8717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357600" y="9804400"/>
            <a:ext cx="16002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000" b="false" i="false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false" i="false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406900" y="2006600"/>
            <a:ext cx="3556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3789"/>
              </a:lnSpc>
            </a:pPr>
            <a:r>
              <a:rPr lang="ko-KR" sz="2900" b="true" i="false" u="none" strike="noStrike" spc="-200">
                <a:solidFill>
                  <a:srgbClr val="000000"/>
                </a:solidFill>
                <a:ea typeface="Elice DigitalBaeum OTF Bold"/>
              </a:rPr>
              <a:t>그라파나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34500" y="2806700"/>
            <a:ext cx="25146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2700" b="true" i="false" u="none" strike="noStrike" spc="-200">
                <a:solidFill>
                  <a:srgbClr val="000000"/>
                </a:solidFill>
                <a:ea typeface="Elice DigitalBaeum OTF Bold"/>
              </a:rPr>
              <a:t>그라파나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511800" y="3302000"/>
            <a:ext cx="101854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초당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HTTP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요청횟수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, CPU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사용량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, DISK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사용량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,  MEMORY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사용량</a:t>
            </a:r>
          </a:p>
          <a:p>
            <a:pPr algn="ctr" lvl="0">
              <a:lnSpc>
                <a:spcPct val="93789"/>
              </a:lnSpc>
            </a:pP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REDIS MEMORY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사용량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, REDIS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연결된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사용자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수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, REDIS DBO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키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수</a:t>
            </a:r>
          </a:p>
          <a:p>
            <a:pPr algn="ctr" lvl="0">
              <a:lnSpc>
                <a:spcPct val="93789"/>
              </a:lnSpc>
            </a:pP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INNODB BUFFER POOL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능률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, INNODB BUFFER POOL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사용량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, INNODB BUFFER FULL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적중률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, MYSQL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가동시간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, </a:t>
            </a:r>
          </a:p>
          <a:p>
            <a:pPr algn="ctr" lvl="0">
              <a:lnSpc>
                <a:spcPct val="93789"/>
              </a:lnSpc>
            </a:pP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MYSQL THREADS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연결수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, MYSQL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시간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당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쿼리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수</a:t>
            </a: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> </a:t>
            </a:r>
            <a:r>
              <a:rPr lang="ko-KR" sz="1400" b="false" i="false" u="none" strike="noStrike">
                <a:solidFill>
                  <a:srgbClr val="000000">
                    <a:alpha val="63922"/>
                  </a:srgbClr>
                </a:solidFill>
                <a:ea typeface="Pretendard ExtraLight"/>
              </a:rPr>
              <a:t>시각화</a:t>
            </a:r>
          </a:p>
          <a:p>
            <a:pPr algn="ctr" lvl="0">
              <a:lnSpc>
                <a:spcPct val="93789"/>
              </a:lnSpc>
            </a:pPr>
            <a:r>
              <a:rPr lang="en-US" sz="1400" b="false" i="false" u="none" strike="noStrike">
                <a:solidFill>
                  <a:srgbClr val="000000">
                    <a:alpha val="63922"/>
                  </a:srgbClr>
                </a:solidFill>
                <a:latin typeface="Pretendard ExtraLight"/>
              </a:rPr>
              <a:t/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33500" y="5156200"/>
            <a:ext cx="25908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3400" b="false" i="false" u="none" strike="noStrike" spc="-300">
                <a:solidFill>
                  <a:srgbClr val="000000"/>
                </a:solidFill>
                <a:ea typeface="Elice DigitalBaeum OTF"/>
              </a:rPr>
              <a:t>그라파나</a:t>
            </a:r>
          </a:p>
          <a:p>
            <a:pPr algn="ctr" lvl="0">
              <a:lnSpc>
                <a:spcPct val="83000"/>
              </a:lnSpc>
            </a:pPr>
            <a:r>
              <a:rPr lang="en-US" sz="3400" b="false" i="false" u="none" strike="noStrike" spc="-300">
                <a:solidFill>
                  <a:srgbClr val="000000"/>
                </a:solidFill>
                <a:latin typeface="Elice DigitalBaeum OTF"/>
              </a:rPr>
              <a:t/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17700" y="59436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200">
                <a:solidFill>
                  <a:srgbClr val="1AEBDC"/>
                </a:solidFill>
                <a:latin typeface="Gmarket Sans Bold"/>
              </a:rPr>
              <a:t>GRAFANA</a:t>
            </a:r>
          </a:p>
        </p:txBody>
      </p:sp>
    </p:spTree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70900" y="4826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083300" y="2209800"/>
            <a:ext cx="105791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4">
            <a:alphaModFix amt="9000"/>
          </a:blip>
          <a:stretch>
            <a:fillRect/>
          </a:stretch>
        </p:blipFill>
        <p:spPr>
          <a:xfrm rot="5400000">
            <a:off x="13716000" y="5854700"/>
            <a:ext cx="58547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5">
            <a:alphaModFix amt="9000"/>
          </a:blip>
          <a:stretch>
            <a:fillRect/>
          </a:stretch>
        </p:blipFill>
        <p:spPr>
          <a:xfrm rot="5400000">
            <a:off x="1308100" y="5969000"/>
            <a:ext cx="58547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0668000" y="4064000"/>
            <a:ext cx="6172200" cy="509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4343400" y="5308600"/>
            <a:ext cx="6032500" cy="2298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149600" y="8509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93800" y="8509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12900" y="2032000"/>
            <a:ext cx="7658100" cy="596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6910"/>
              </a:lnSpc>
              <a:defRPr/>
            </a:pP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핵심</a:t>
            </a:r>
            <a:r>
              <a:rPr lang="en-US" sz="3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기능</a:t>
            </a:r>
            <a:endParaRPr lang="ko-KR" sz="3400" b="0" i="0" u="none" strike="noStrike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826000" y="8509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0485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0043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1aebdc"/>
                </a:solidFill>
                <a:latin typeface="Gmarket Sans Bold"/>
              </a:rPr>
              <a:t>PAGE 03</a:t>
            </a:r>
            <a:endParaRPr lang="en-US" sz="1000" b="0" i="0" u="none" strike="noStrike" spc="100">
              <a:solidFill>
                <a:srgbClr val="1aebdc"/>
              </a:solidFill>
              <a:latin typeface="Gmarket Sa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9601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9159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8717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357600" y="9804400"/>
            <a:ext cx="16002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1300"/>
              </a:lnSpc>
              <a:defRPr/>
            </a:pPr>
            <a:r>
              <a:rPr lang="en-US" sz="1000" b="0" i="0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0" i="0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  <a:endParaRPr lang="en-US" sz="1000" b="0" i="0" u="none" strike="noStrike" spc="200">
              <a:solidFill>
                <a:srgbClr val="c2c2c2"/>
              </a:solidFill>
              <a:latin typeface="Gmarket Sans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406900" y="2006600"/>
            <a:ext cx="3556000" cy="520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3789"/>
              </a:lnSpc>
              <a:defRPr/>
            </a:pPr>
            <a:r>
              <a:rPr lang="en-US" sz="2900" b="1" i="0" u="none" strike="noStrike" spc="-200">
                <a:solidFill>
                  <a:srgbClr val="000000"/>
                </a:solidFill>
                <a:latin typeface="Elice DigitalBaeum OTF Bold"/>
              </a:rPr>
              <a:t>ETC</a:t>
            </a:r>
            <a:endParaRPr lang="en-US" sz="2900" b="1" i="0" u="none" strike="noStrike" spc="-200">
              <a:solidFill>
                <a:srgbClr val="000000"/>
              </a:solidFill>
              <a:latin typeface="Elice DigitalBaeum OTF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334500" y="2806700"/>
            <a:ext cx="2514600" cy="482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000"/>
              </a:lnSpc>
              <a:defRPr/>
            </a:pPr>
            <a:r>
              <a:rPr lang="en-US" sz="2700" b="1" i="0" u="none" strike="noStrike" spc="-200">
                <a:solidFill>
                  <a:srgbClr val="000000"/>
                </a:solidFill>
                <a:latin typeface="Elice DigitalBaeum OTF Bold"/>
              </a:rPr>
              <a:t>MULTIWARE</a:t>
            </a:r>
            <a:endParaRPr lang="en-US" sz="2700" b="1" i="0" u="none" strike="noStrike" spc="-200">
              <a:solidFill>
                <a:srgbClr val="000000"/>
              </a:solidFill>
              <a:latin typeface="Elice DigitalBaeum OTF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511800" y="3492500"/>
            <a:ext cx="101854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AUTHMULTIWARE : ACCESS TOKEN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사용을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위해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설계</a:t>
            </a:r>
            <a:endParaRPr lang="ko-KR" sz="1400" b="0" i="0" u="none" strike="noStrike">
              <a:solidFill>
                <a:srgbClr val="000000">
                  <a:alpha val="63920"/>
                </a:srgbClr>
              </a:solidFill>
              <a:ea typeface="Pretendard ExtraLight"/>
            </a:endParaRPr>
          </a:p>
          <a:p>
            <a:pPr lvl="0" algn="ctr">
              <a:lnSpc>
                <a:spcPct val="93789"/>
              </a:lnSpc>
              <a:defRPr/>
            </a:pP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MULTER : MULTIPART/FORM-DATA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사용을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위해</a:t>
            </a:r>
            <a:r>
              <a:rPr lang="en-US" sz="1400" b="0" i="0" u="none" strike="noStrike">
                <a:solidFill>
                  <a:srgbClr val="000000">
                    <a:alpha val="63920"/>
                  </a:srgbClr>
                </a:solidFill>
                <a:latin typeface="Pretendard ExtraLight"/>
              </a:rPr>
              <a:t> </a:t>
            </a:r>
            <a:r>
              <a:rPr lang="ko-KR" sz="1400" b="0" i="0" u="none" strike="noStrike">
                <a:solidFill>
                  <a:srgbClr val="000000">
                    <a:alpha val="63920"/>
                  </a:srgbClr>
                </a:solidFill>
                <a:ea typeface="Pretendard ExtraLight"/>
              </a:rPr>
              <a:t>설계</a:t>
            </a:r>
            <a:endParaRPr lang="ko-KR" sz="1400" b="0" i="0" u="none" strike="noStrike">
              <a:solidFill>
                <a:srgbClr val="000000">
                  <a:alpha val="63920"/>
                </a:srgbClr>
              </a:solidFill>
              <a:ea typeface="Pretendard ExtraLight"/>
            </a:endParaRPr>
          </a:p>
          <a:p>
            <a:pPr lvl="0" algn="ctr">
              <a:lnSpc>
                <a:spcPct val="93789"/>
              </a:lnSpc>
              <a:defRPr/>
            </a:pPr>
            <a:endParaRPr lang="en-US" sz="1400" b="0" i="0" u="none" strike="noStrike">
              <a:solidFill>
                <a:srgbClr val="000000">
                  <a:alpha val="63920"/>
                </a:srgbClr>
              </a:solidFill>
              <a:latin typeface="Pretendard ExtraLight"/>
              <a:ea typeface="Pretendard ExtraLigh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33500" y="5156200"/>
            <a:ext cx="2590800" cy="1041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000"/>
              </a:lnSpc>
              <a:defRPr/>
            </a:pPr>
            <a:r>
              <a:rPr lang="ko-KR" sz="3400" b="0" i="0" u="none" strike="noStrike" spc="-300">
                <a:solidFill>
                  <a:srgbClr val="000000"/>
                </a:solidFill>
                <a:ea typeface="Elice DigitalBaeum OTF"/>
              </a:rPr>
              <a:t>그</a:t>
            </a:r>
            <a:r>
              <a:rPr lang="en-US" sz="3400" b="0" i="0" u="none" strike="noStrike" spc="-3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3400" b="0" i="0" u="none" strike="noStrike" spc="-300">
                <a:solidFill>
                  <a:srgbClr val="000000"/>
                </a:solidFill>
                <a:ea typeface="Elice DigitalBaeum OTF"/>
              </a:rPr>
              <a:t>외</a:t>
            </a:r>
            <a:endParaRPr lang="ko-KR" sz="3400" b="0" i="0" u="none" strike="noStrike" spc="-300">
              <a:solidFill>
                <a:srgbClr val="000000"/>
              </a:solidFill>
              <a:ea typeface="Elice DigitalBaeum OTF"/>
            </a:endParaRPr>
          </a:p>
          <a:p>
            <a:pPr lvl="0" algn="ctr">
              <a:lnSpc>
                <a:spcPct val="83000"/>
              </a:lnSpc>
              <a:defRPr/>
            </a:pPr>
            <a:endParaRPr lang="en-US" sz="3400" b="0" i="0" u="none" strike="noStrike" spc="-300">
              <a:solidFill>
                <a:srgbClr val="000000"/>
              </a:solidFill>
              <a:latin typeface="Elice DigitalBaeum OTF"/>
              <a:ea typeface="Elice DigitalBaeum OTF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917700" y="59436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200">
                <a:solidFill>
                  <a:srgbClr val="1aebdc"/>
                </a:solidFill>
                <a:latin typeface="Gmarket Sans Bold"/>
              </a:rPr>
              <a:t>ETC</a:t>
            </a:r>
            <a:endParaRPr lang="en-US" sz="1000" b="0" i="0" u="none" strike="noStrike" spc="200">
              <a:solidFill>
                <a:srgbClr val="1aebdc"/>
              </a:solidFill>
              <a:latin typeface="Gmarket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70900" y="5715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39400" y="4699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413500" y="2235200"/>
            <a:ext cx="102616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082800" y="4229100"/>
            <a:ext cx="5321300" cy="355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2082800" y="3441700"/>
            <a:ext cx="5334000" cy="850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2082800" y="4127500"/>
            <a:ext cx="5334000" cy="266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2070100" y="4749800"/>
            <a:ext cx="53594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2070100" y="5346700"/>
            <a:ext cx="53594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2070100" y="5943600"/>
            <a:ext cx="53594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2070100" y="6540500"/>
            <a:ext cx="53594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2070100" y="7137400"/>
            <a:ext cx="53594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2070100" y="7734300"/>
            <a:ext cx="53594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2070100" y="4114800"/>
            <a:ext cx="53594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2044700" y="3416300"/>
            <a:ext cx="5384800" cy="4940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149600" y="8509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93800" y="8509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12900" y="2019300"/>
            <a:ext cx="7658100" cy="596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6910"/>
              </a:lnSpc>
              <a:defRPr/>
            </a:pP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도전과제와</a:t>
            </a:r>
            <a:r>
              <a:rPr lang="en-US" sz="3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해결방법</a:t>
            </a:r>
            <a:endParaRPr lang="ko-KR" sz="3400" b="0" i="0" u="none" strike="noStrike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826000" y="8509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0485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0043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03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9601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1aebdc"/>
                </a:solidFill>
                <a:latin typeface="Gmarket Sans Bold"/>
              </a:rPr>
              <a:t>PAGE 04</a:t>
            </a:r>
            <a:endParaRPr lang="en-US" sz="1000" b="0" i="0" u="none" strike="noStrike" spc="100">
              <a:solidFill>
                <a:srgbClr val="1aebdc"/>
              </a:solidFill>
              <a:latin typeface="Gmarket Sa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9159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8717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6357600" y="9804400"/>
            <a:ext cx="16002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1300"/>
              </a:lnSpc>
              <a:defRPr/>
            </a:pPr>
            <a:r>
              <a:rPr lang="en-US" sz="1000" b="0" i="0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0" i="0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  <a:endParaRPr lang="en-US" sz="1000" b="0" i="0" u="none" strike="noStrike" spc="200">
              <a:solidFill>
                <a:srgbClr val="c2c2c2"/>
              </a:solidFill>
              <a:latin typeface="Gmarket Sans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667000" y="4318000"/>
            <a:ext cx="4610100" cy="3822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0350"/>
              </a:lnSpc>
              <a:defRPr/>
            </a:pP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결제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시스템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추가</a:t>
            </a:r>
            <a:endParaRPr lang="ko-KR" sz="1600" b="0" i="0" u="none" strike="noStrike">
              <a:solidFill>
                <a:srgbClr val="000000"/>
              </a:solidFill>
              <a:ea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ExtraLight"/>
              <a:ea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MYSQL FULLTEXT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가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허점이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많음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 </a:t>
            </a:r>
            <a:endParaRPr lang="en-US" sz="1600" b="0" i="0" u="none" strike="noStrike">
              <a:solidFill>
                <a:srgbClr val="000000"/>
              </a:solidFill>
              <a:latin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처음에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REDIS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를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생각하지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않고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만들다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보니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COOKIE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에</a:t>
            </a:r>
            <a:endParaRPr lang="ko-KR" sz="1600" b="0" i="0" u="none" strike="noStrike">
              <a:solidFill>
                <a:srgbClr val="000000"/>
              </a:solidFill>
              <a:ea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ExtraLight"/>
              <a:ea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ACCESS, REFRESH TOKEN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을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저장하게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됨</a:t>
            </a:r>
            <a:endParaRPr lang="ko-KR" sz="1600" b="0" i="0" u="none" strike="noStrike">
              <a:solidFill>
                <a:srgbClr val="000000"/>
              </a:solidFill>
              <a:ea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ExtraLight"/>
              <a:ea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GRAFANA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를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사용한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모니터링은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되지만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알림이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없음</a:t>
            </a:r>
            <a:endParaRPr lang="ko-KR" sz="1600" b="0" i="0" u="none" strike="noStrike">
              <a:solidFill>
                <a:srgbClr val="000000"/>
              </a:solidFill>
              <a:ea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ExtraLight"/>
              <a:ea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대용량을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처리하기에는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아직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부족한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점이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많음</a:t>
            </a:r>
            <a:endParaRPr lang="ko-KR" sz="1600" b="0" i="0" u="none" strike="noStrike">
              <a:solidFill>
                <a:srgbClr val="000000"/>
              </a:solidFill>
              <a:ea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ExtraLight"/>
              <a:ea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ExtraLight"/>
              <a:ea typeface="Pretendard ExtraLight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0" y="3543300"/>
            <a:ext cx="28829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en-US" sz="2100" b="0" i="0" u="none" strike="noStrike" spc="-100">
                <a:solidFill>
                  <a:srgbClr val="f7f7f7"/>
                </a:solidFill>
                <a:latin typeface="Elice DigitalBaeum OTF"/>
              </a:rPr>
              <a:t>PROBLEM</a:t>
            </a:r>
            <a:endParaRPr lang="en-US" sz="2100" b="0" i="0" u="none" strike="noStrike" spc="-100">
              <a:solidFill>
                <a:srgbClr val="f7f7f7"/>
              </a:solidFill>
              <a:latin typeface="Elice DigitalBaeum OTF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286000" y="4279900"/>
            <a:ext cx="355600" cy="3822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0350"/>
              </a:lnSpc>
              <a:defRPr/>
            </a:pPr>
            <a:r>
              <a:rPr lang="en-US" sz="1600" b="0" i="0" u="none" strike="noStrike">
                <a:solidFill>
                  <a:srgbClr val="000000"/>
                </a:solidFill>
                <a:latin typeface="Pretendard Medium"/>
              </a:rPr>
              <a:t>1.</a:t>
            </a: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r>
              <a:rPr lang="en-US" sz="1600" b="0" i="0" u="none" strike="noStrike">
                <a:solidFill>
                  <a:srgbClr val="000000"/>
                </a:solidFill>
                <a:latin typeface="Pretendard Medium"/>
              </a:rPr>
              <a:t>2.</a:t>
            </a: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r>
              <a:rPr lang="en-US" sz="1600" b="0" i="0" u="none" strike="noStrike">
                <a:solidFill>
                  <a:srgbClr val="000000"/>
                </a:solidFill>
                <a:latin typeface="Pretendard Medium"/>
              </a:rPr>
              <a:t>3.</a:t>
            </a: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r>
              <a:rPr lang="en-US" sz="1600" b="0" i="0" u="none" strike="noStrike">
                <a:solidFill>
                  <a:srgbClr val="000000"/>
                </a:solidFill>
                <a:latin typeface="Pretendard Medium"/>
              </a:rPr>
              <a:t>4.</a:t>
            </a: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r>
              <a:rPr lang="en-US" sz="1600" b="0" i="0" u="none" strike="noStrike">
                <a:solidFill>
                  <a:srgbClr val="000000"/>
                </a:solidFill>
                <a:latin typeface="Pretendard Medium"/>
              </a:rPr>
              <a:t>5.</a:t>
            </a: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0134600" y="4254500"/>
            <a:ext cx="5321300" cy="355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0147300" y="3467100"/>
            <a:ext cx="5334000" cy="850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10147300" y="4165600"/>
            <a:ext cx="5334000" cy="2667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10121900" y="4775200"/>
            <a:ext cx="5359400" cy="254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10121900" y="5372100"/>
            <a:ext cx="5359400" cy="254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10134600" y="5969000"/>
            <a:ext cx="5359400" cy="254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10134600" y="6565900"/>
            <a:ext cx="5359400" cy="254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10134600" y="7162800"/>
            <a:ext cx="5359400" cy="254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10134600" y="7759700"/>
            <a:ext cx="5359400" cy="254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 rotWithShape="1">
          <a:blip r:embed="rId34"/>
          <a:stretch>
            <a:fillRect/>
          </a:stretch>
        </p:blipFill>
        <p:spPr>
          <a:xfrm>
            <a:off x="10121900" y="4152900"/>
            <a:ext cx="5359400" cy="254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10007600" y="3403600"/>
            <a:ext cx="5384800" cy="49403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 rotWithShape="1">
          <a:blip r:embed="rId36"/>
          <a:stretch>
            <a:fillRect/>
          </a:stretch>
        </p:blipFill>
        <p:spPr>
          <a:xfrm>
            <a:off x="7594600" y="4673600"/>
            <a:ext cx="2413000" cy="241300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10744200" y="4356100"/>
            <a:ext cx="4610100" cy="3822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0350"/>
              </a:lnSpc>
              <a:defRPr/>
            </a:pP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카카오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페이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등의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API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사용</a:t>
            </a:r>
            <a:endParaRPr lang="ko-KR" sz="1600" b="0" i="0" u="none" strike="noStrike">
              <a:solidFill>
                <a:srgbClr val="000000"/>
              </a:solidFill>
              <a:ea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ExtraLight"/>
              <a:ea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AI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기반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검색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시스템을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만드는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것이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좋아보임</a:t>
            </a:r>
            <a:endParaRPr lang="ko-KR" sz="1600" b="0" i="0" u="none" strike="noStrike">
              <a:solidFill>
                <a:srgbClr val="000000"/>
              </a:solidFill>
              <a:ea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ExtraLight"/>
              <a:ea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REDIS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를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사용하여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IP MATCHING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시스템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필요</a:t>
            </a:r>
            <a:endParaRPr lang="ko-KR" sz="1600" b="0" i="0" u="none" strike="noStrike">
              <a:solidFill>
                <a:srgbClr val="000000"/>
              </a:solidFill>
              <a:ea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ExtraLight"/>
              <a:ea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SLACK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을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사용하여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알림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서비스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구축</a:t>
            </a:r>
            <a:endParaRPr lang="ko-KR" sz="1600" b="0" i="0" u="none" strike="noStrike">
              <a:solidFill>
                <a:srgbClr val="000000"/>
              </a:solidFill>
              <a:ea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ExtraLight"/>
              <a:ea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MOM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기반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KAFKA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도입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및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수평적</a:t>
            </a:r>
            <a:r>
              <a:rPr lang="en-US" sz="16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ExtraLight"/>
              </a:rPr>
              <a:t>확장</a:t>
            </a:r>
            <a:endParaRPr lang="ko-KR" sz="1600" b="0" i="0" u="none" strike="noStrike">
              <a:solidFill>
                <a:srgbClr val="000000"/>
              </a:solidFill>
              <a:ea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ExtraLight"/>
              <a:ea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endParaRPr lang="ko-KR" sz="1600" b="0" i="0" u="none" strike="noStrike">
              <a:solidFill>
                <a:srgbClr val="000000"/>
              </a:solidFill>
              <a:ea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ExtraLight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ExtraLight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1366500" y="3581400"/>
            <a:ext cx="28829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en-US" sz="2100" b="1" i="0" u="none" strike="noStrike" spc="-100">
                <a:solidFill>
                  <a:srgbClr val="f7f7f7"/>
                </a:solidFill>
                <a:latin typeface="Elice DigitalBaeum OTF Bold"/>
              </a:rPr>
              <a:t>SOLUTION</a:t>
            </a:r>
            <a:endParaRPr lang="en-US" sz="2100" b="1" i="0" u="none" strike="noStrike" spc="-100">
              <a:solidFill>
                <a:srgbClr val="f7f7f7"/>
              </a:solidFill>
              <a:latin typeface="Elice DigitalBaeum OTF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0375900" y="4318000"/>
            <a:ext cx="355600" cy="4114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0350"/>
              </a:lnSpc>
              <a:defRPr/>
            </a:pPr>
            <a:r>
              <a:rPr lang="en-US" sz="1600" b="0" i="0" u="none" strike="noStrike">
                <a:solidFill>
                  <a:srgbClr val="000000"/>
                </a:solidFill>
                <a:latin typeface="Pretendard Medium"/>
              </a:rPr>
              <a:t>1.</a:t>
            </a: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r>
              <a:rPr lang="en-US" sz="1600" b="0" i="0" u="none" strike="noStrike">
                <a:solidFill>
                  <a:srgbClr val="000000"/>
                </a:solidFill>
                <a:latin typeface="Pretendard Medium"/>
              </a:rPr>
              <a:t>2.</a:t>
            </a: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r>
              <a:rPr lang="en-US" sz="1600" b="0" i="0" u="none" strike="noStrike">
                <a:solidFill>
                  <a:srgbClr val="000000"/>
                </a:solidFill>
                <a:latin typeface="Pretendard Medium"/>
              </a:rPr>
              <a:t>3.</a:t>
            </a: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r>
              <a:rPr lang="en-US" sz="1600" b="0" i="0" u="none" strike="noStrike">
                <a:solidFill>
                  <a:srgbClr val="000000"/>
                </a:solidFill>
                <a:latin typeface="Pretendard Medium"/>
              </a:rPr>
              <a:t>4.</a:t>
            </a: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r>
              <a:rPr lang="en-US" sz="1600" b="0" i="0" u="none" strike="noStrike">
                <a:solidFill>
                  <a:srgbClr val="000000"/>
                </a:solidFill>
                <a:latin typeface="Pretendard Medium"/>
              </a:rPr>
              <a:t>5.</a:t>
            </a: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20350"/>
              </a:lnSpc>
              <a:defRPr/>
            </a:pPr>
            <a:endParaRPr lang="en-US" sz="1600" b="0" i="0" u="none" strike="noStrike">
              <a:solidFill>
                <a:srgbClr val="000000"/>
              </a:solidFill>
              <a:latin typeface="Pretendard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395200" y="482600"/>
            <a:ext cx="19050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076700" y="2209800"/>
            <a:ext cx="125857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25600" y="2959100"/>
            <a:ext cx="15049500" cy="5816600"/>
          </a:xfrm>
          <a:prstGeom prst="rect">
            <a:avLst/>
          </a:prstGeom>
        </p:spPr>
      </p:pic>
      <p:pic>
        <p:nvPicPr>
          <p:cNvPr name="Picture 15" id="15">
            <a:hlinkClick r:id=""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>
                  <p14:trim st="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 rot="0">
            <a:off x="4762500" y="3403600"/>
            <a:ext cx="8750300" cy="49276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1496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38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12900" y="2032000"/>
            <a:ext cx="7658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시연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영상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26000" y="8509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485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043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601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15900" y="8128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1AEBDC"/>
                </a:solidFill>
                <a:latin typeface="Gmarket Sans Bold"/>
              </a:rPr>
              <a:t>PAGE 05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8717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357600" y="9804400"/>
            <a:ext cx="16002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000" b="false" i="false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false" i="false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395200" y="482600"/>
            <a:ext cx="19050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076700" y="2209800"/>
            <a:ext cx="125857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25600" y="2959100"/>
            <a:ext cx="15049500" cy="5816600"/>
          </a:xfrm>
          <a:prstGeom prst="rect">
            <a:avLst/>
          </a:prstGeom>
        </p:spPr>
      </p:pic>
      <p:pic>
        <p:nvPicPr>
          <p:cNvPr name="Picture 15" id="15">
            <a:hlinkClick r:id=""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>
                  <p14:trim st="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 rot="0">
            <a:off x="4559300" y="3276600"/>
            <a:ext cx="9194800" cy="5168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1496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38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12900" y="2032000"/>
            <a:ext cx="7658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시연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영상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26000" y="8509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485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043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601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15900" y="8128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1AEBDC"/>
                </a:solidFill>
                <a:latin typeface="Gmarket Sans Bold"/>
              </a:rPr>
              <a:t>PAGE 05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8717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357600" y="9804400"/>
            <a:ext cx="16002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000" b="false" i="false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false" i="false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395200" y="482600"/>
            <a:ext cx="19050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111500" y="2222500"/>
            <a:ext cx="135636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25600" y="2959100"/>
            <a:ext cx="15049500" cy="5816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892800" y="3441700"/>
            <a:ext cx="6172200" cy="4851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1496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38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12900" y="2032000"/>
            <a:ext cx="7658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Q&amp;A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26000" y="8509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485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043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601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15900" y="8128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1AEBDC"/>
                </a:solidFill>
                <a:latin typeface="Gmarket Sans Bold"/>
              </a:rPr>
              <a:t>PAGE 05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8717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357600" y="9804400"/>
            <a:ext cx="16002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000" b="false" i="false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false" i="false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63700" y="571500"/>
            <a:ext cx="1905000" cy="673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4884400" y="9017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1AEBDC"/>
                </a:solidFill>
                <a:latin typeface="Gmarket Sans Bold"/>
              </a:rPr>
              <a:t>PAGE 06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407900" y="482600"/>
            <a:ext cx="1905000" cy="7620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2928600" y="7620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0" y="482600"/>
            <a:ext cx="1905000" cy="114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77300" y="2298700"/>
            <a:ext cx="76581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1000" y="2959100"/>
            <a:ext cx="15049500" cy="5816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51000" y="2984500"/>
            <a:ext cx="14998700" cy="850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51000" y="3683000"/>
            <a:ext cx="14998700" cy="266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12900" y="3670300"/>
            <a:ext cx="15074900" cy="2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578600" y="3949700"/>
            <a:ext cx="215900" cy="215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578600" y="4178300"/>
            <a:ext cx="215900" cy="215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578600" y="4432300"/>
            <a:ext cx="215900" cy="215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578600" y="5422900"/>
            <a:ext cx="215900" cy="215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591300" y="6616700"/>
            <a:ext cx="215900" cy="215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12900" y="4927600"/>
            <a:ext cx="150495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12900" y="6197600"/>
            <a:ext cx="150495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12900" y="7467600"/>
            <a:ext cx="150495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60000">
            <a:off x="5727700" y="3289300"/>
            <a:ext cx="3048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3352800" y="6197600"/>
            <a:ext cx="5067300" cy="25400"/>
          </a:xfrm>
          <a:prstGeom prst="rect">
            <a:avLst/>
          </a:prstGeom>
        </p:spPr>
      </p:pic>
      <p:graphicFrame>
        <p:nvGraphicFramePr>
          <p:cNvPr name="Table 28" id="28"/>
          <p:cNvGraphicFramePr>
            <a:graphicFrameLocks noGrp="true"/>
          </p:cNvGraphicFramePr>
          <p:nvPr/>
        </p:nvGraphicFramePr>
        <p:xfrm>
          <a:off x="6527800" y="7556500"/>
          <a:ext cx="7378700" cy="1092200"/>
        </p:xfrm>
        <a:graphic>
          <a:graphicData uri="http://schemas.openxmlformats.org/drawingml/2006/table">
            <a:tbl>
              <a:tblPr/>
              <a:tblGrid>
                <a:gridCol w="1054100"/>
                <a:gridCol w="1054100"/>
                <a:gridCol w="1054100"/>
                <a:gridCol w="1054100"/>
                <a:gridCol w="1054100"/>
                <a:gridCol w="1054100"/>
                <a:gridCol w="1054100"/>
              </a:tblGrid>
              <a:tr h="482600">
                <a:tc row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회원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6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· 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회원가입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 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기능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· 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티켓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 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검색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 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기능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48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판매자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티켓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 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등록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(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이름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내용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, 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기간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일시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가격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배경사진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설정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 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가능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48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구매자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· 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티켓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 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구매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 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및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 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취소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· 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구매한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 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티켓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> 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S-Core Dream 4 Regular"/>
                        </a:rPr>
                        <a:t>확인</a:t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578600" y="6870700"/>
            <a:ext cx="215900" cy="2159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31496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38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12900" y="1993900"/>
            <a:ext cx="7658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소개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개요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826000" y="8255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1AEBDC"/>
                </a:solidFill>
                <a:latin typeface="Gmarket Sans Bold"/>
              </a:rPr>
              <a:t>PAGE 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0485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0043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9601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9159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8717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357600" y="9804400"/>
            <a:ext cx="16002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000" b="false" i="false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false" i="false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362200" y="4000500"/>
            <a:ext cx="2895600" cy="492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5250"/>
              </a:lnSpc>
            </a:pPr>
            <a:r>
              <a:rPr lang="ko-KR" sz="2800" b="false" i="false" u="none" strike="noStrike" spc="-300">
                <a:solidFill>
                  <a:srgbClr val="000000"/>
                </a:solidFill>
                <a:ea typeface="Elice DigitalBaeum OTF"/>
              </a:rPr>
              <a:t>서비스</a:t>
            </a:r>
          </a:p>
          <a:p>
            <a:pPr algn="ctr" lvl="0">
              <a:lnSpc>
                <a:spcPct val="145250"/>
              </a:lnSpc>
            </a:pPr>
            <a:r>
              <a:rPr lang="en-US" sz="2800" b="false" i="false" u="none" strike="noStrike" spc="-300">
                <a:solidFill>
                  <a:srgbClr val="000000"/>
                </a:solidFill>
                <a:latin typeface="Elice DigitalBaeum OTF"/>
              </a:rPr>
              <a:t/>
            </a:r>
          </a:p>
          <a:p>
            <a:pPr algn="ctr" lvl="0">
              <a:lnSpc>
                <a:spcPct val="145250"/>
              </a:lnSpc>
            </a:pPr>
            <a:r>
              <a:rPr lang="ko-KR" sz="2800" b="false" i="false" u="none" strike="noStrike" spc="-300">
                <a:solidFill>
                  <a:srgbClr val="000000"/>
                </a:solidFill>
                <a:ea typeface="Elice DigitalBaeum OTF"/>
              </a:rPr>
              <a:t>기획목적</a:t>
            </a:r>
          </a:p>
          <a:p>
            <a:pPr algn="ctr" lvl="0">
              <a:lnSpc>
                <a:spcPct val="145250"/>
              </a:lnSpc>
            </a:pPr>
            <a:r>
              <a:rPr lang="en-US" sz="2800" b="false" i="false" u="none" strike="noStrike" spc="-300">
                <a:solidFill>
                  <a:srgbClr val="000000"/>
                </a:solidFill>
                <a:latin typeface="Elice DigitalBaeum OTF"/>
              </a:rPr>
              <a:t/>
            </a:r>
          </a:p>
          <a:p>
            <a:pPr algn="ctr" lvl="0">
              <a:lnSpc>
                <a:spcPct val="145250"/>
              </a:lnSpc>
            </a:pPr>
            <a:r>
              <a:rPr lang="ko-KR" sz="2800" b="false" i="false" u="none" strike="noStrike" spc="-300">
                <a:solidFill>
                  <a:srgbClr val="000000"/>
                </a:solidFill>
                <a:ea typeface="Elice DigitalBaeum OTF"/>
              </a:rPr>
              <a:t>개발기간</a:t>
            </a:r>
          </a:p>
          <a:p>
            <a:pPr algn="ctr" lvl="0">
              <a:lnSpc>
                <a:spcPct val="145250"/>
              </a:lnSpc>
            </a:pPr>
            <a:r>
              <a:rPr lang="en-US" sz="2800" b="false" i="false" u="none" strike="noStrike" spc="-300">
                <a:solidFill>
                  <a:srgbClr val="000000"/>
                </a:solidFill>
                <a:latin typeface="Elice DigitalBaeum OTF"/>
              </a:rPr>
              <a:t/>
            </a:r>
          </a:p>
          <a:p>
            <a:pPr algn="ctr" lvl="0">
              <a:lnSpc>
                <a:spcPct val="145250"/>
              </a:lnSpc>
            </a:pPr>
            <a:r>
              <a:rPr lang="ko-KR" sz="2800" b="false" i="false" u="none" strike="noStrike" spc="-300">
                <a:solidFill>
                  <a:srgbClr val="000000"/>
                </a:solidFill>
                <a:ea typeface="Elice DigitalBaeum OTF"/>
              </a:rPr>
              <a:t>주요기능</a:t>
            </a:r>
          </a:p>
          <a:p>
            <a:pPr algn="ctr" lvl="0">
              <a:lnSpc>
                <a:spcPct val="145250"/>
              </a:lnSpc>
            </a:pPr>
            <a:r>
              <a:rPr lang="en-US" sz="2800" b="false" i="false" u="none" strike="noStrike" spc="-300">
                <a:solidFill>
                  <a:srgbClr val="000000"/>
                </a:solidFill>
                <a:latin typeface="Elice DigitalBaeum OTF"/>
              </a:rPr>
              <a:t/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845300" y="3924300"/>
            <a:ext cx="9423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919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티켓팅을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위한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사이트</a:t>
            </a:r>
          </a:p>
          <a:p>
            <a:pPr algn="l" lvl="0">
              <a:lnSpc>
                <a:spcPct val="102919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온라인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플랫폼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용도</a:t>
            </a:r>
          </a:p>
          <a:p>
            <a:pPr algn="l" lvl="0">
              <a:lnSpc>
                <a:spcPct val="102919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배포할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계획이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없음으로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내부망에서만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접속할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수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있습니다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362200" y="3111500"/>
            <a:ext cx="2882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ko-KR" sz="2100" b="true" i="false" u="none" strike="noStrike" spc="-200">
                <a:solidFill>
                  <a:srgbClr val="F7F7F7"/>
                </a:solidFill>
                <a:ea typeface="Elice DigitalBaeum OTF Bold"/>
              </a:rPr>
              <a:t>항목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486900" y="3111500"/>
            <a:ext cx="2882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3789"/>
              </a:lnSpc>
            </a:pPr>
            <a:r>
              <a:rPr lang="ko-KR" sz="2100" b="true" i="false" u="none" strike="noStrike" spc="-200">
                <a:solidFill>
                  <a:srgbClr val="F7F7F7"/>
                </a:solidFill>
                <a:ea typeface="Elice DigitalBaeum OTF Bold"/>
              </a:rPr>
              <a:t>상세내용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845300" y="5295900"/>
            <a:ext cx="9652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919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기존에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존재하는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티켓팅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사이트와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기능적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차별점을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두는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것이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아닌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많은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접속을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어떻게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감당할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것인지를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목적으로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두고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개발하였습니다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845300" y="6578600"/>
            <a:ext cx="94234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919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2025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년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03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월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05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일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수요일에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시작하여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2025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년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05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월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07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일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수요일에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개발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완료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(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대락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2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개월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)</a:t>
            </a:r>
          </a:p>
          <a:p>
            <a:pPr algn="l" lvl="0">
              <a:lnSpc>
                <a:spcPct val="102919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총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코드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ExtraLight"/>
              </a:rPr>
              <a:t>수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ExtraLight"/>
              </a:rPr>
              <a:t> : 1,362,207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781800" y="2019300"/>
            <a:ext cx="2438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3789"/>
              </a:lnSpc>
            </a:pPr>
            <a:r>
              <a:rPr lang="ko-KR" sz="2900" b="true" i="false" u="none" strike="noStrike" spc="-200">
                <a:solidFill>
                  <a:srgbClr val="000000"/>
                </a:solidFill>
                <a:ea typeface="Elice DigitalBaeum OTF Bold"/>
              </a:rPr>
              <a:t>프로젝트</a:t>
            </a:r>
            <a:r>
              <a:rPr lang="en-US" sz="2900" b="true" i="false" u="none" strike="noStrike" spc="-200">
                <a:solidFill>
                  <a:srgbClr val="000000"/>
                </a:solidFill>
                <a:latin typeface="Elice DigitalBaeum OTF Bold"/>
              </a:rPr>
              <a:t> </a:t>
            </a:r>
            <a:r>
              <a:rPr lang="ko-KR" sz="2900" b="true" i="false" u="none" strike="noStrike" spc="-200">
                <a:solidFill>
                  <a:srgbClr val="000000"/>
                </a:solidFill>
                <a:ea typeface="Elice DigitalBaeum OTF Bold"/>
              </a:rPr>
              <a:t>소개</a:t>
            </a:r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0" y="4826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956800" y="2298700"/>
            <a:ext cx="65786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971800" y="2705100"/>
            <a:ext cx="10922000" cy="6565900"/>
          </a:xfrm>
          <a:prstGeom prst="rect">
            <a:avLst/>
          </a:prstGeom>
          <a:effectLst>
            <a:outerShdw blurRad="536023" dist="252377" dir="4020000">
              <a:srgbClr val="000000">
                <a:alpha val="3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248400" y="2908300"/>
            <a:ext cx="4368800" cy="6172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149600" y="8509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93800" y="8509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2900" y="1993900"/>
            <a:ext cx="7658100" cy="596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6910"/>
              </a:lnSpc>
              <a:defRPr/>
            </a:pP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3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소개</a:t>
            </a:r>
            <a:r>
              <a:rPr lang="en-US" sz="3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3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개요</a:t>
            </a:r>
            <a:endParaRPr lang="ko-KR" sz="3400" b="0" i="0" u="none" strike="noStrike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826000" y="8255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1aebdc"/>
                </a:solidFill>
                <a:latin typeface="Gmarket Sans Bold"/>
              </a:rPr>
              <a:t>PAGE 01</a:t>
            </a:r>
            <a:endParaRPr lang="en-US" sz="1000" b="0" i="0" u="none" strike="noStrike" spc="100">
              <a:solidFill>
                <a:srgbClr val="1aebdc"/>
              </a:solidFill>
              <a:latin typeface="Gmarket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0485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0043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03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9601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9159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8717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6357600" y="9804400"/>
            <a:ext cx="16002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1300"/>
              </a:lnSpc>
              <a:defRPr/>
            </a:pPr>
            <a:r>
              <a:rPr lang="en-US" sz="1000" b="0" i="0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0" i="0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  <a:endParaRPr lang="en-US" sz="1000" b="0" i="0" u="none" strike="noStrike" spc="200">
              <a:solidFill>
                <a:srgbClr val="c2c2c2"/>
              </a:solidFill>
              <a:latin typeface="Gmarket Sans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248400" y="2019300"/>
            <a:ext cx="3568700" cy="520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3789"/>
              </a:lnSpc>
              <a:defRPr/>
            </a:pPr>
            <a:r>
              <a:rPr lang="ko-KR" sz="2900" b="1" i="0" u="none" strike="noStrike" spc="-200">
                <a:solidFill>
                  <a:srgbClr val="000000"/>
                </a:solidFill>
                <a:ea typeface="Elice DigitalBaeum OTF Bold"/>
              </a:rPr>
              <a:t>프로젝트</a:t>
            </a:r>
            <a:r>
              <a:rPr lang="en-US" sz="2900" b="1" i="0" u="none" strike="noStrike" spc="-200">
                <a:solidFill>
                  <a:srgbClr val="000000"/>
                </a:solidFill>
                <a:latin typeface="Elice DigitalBaeum OTF Bold"/>
              </a:rPr>
              <a:t> </a:t>
            </a:r>
            <a:r>
              <a:rPr lang="ko-KR" sz="2900" b="1" i="0" u="none" strike="noStrike" spc="-200">
                <a:solidFill>
                  <a:srgbClr val="000000"/>
                </a:solidFill>
                <a:ea typeface="Elice DigitalBaeum OTF Bold"/>
              </a:rPr>
              <a:t>개발</a:t>
            </a:r>
            <a:r>
              <a:rPr lang="en-US" sz="2900" b="1" i="0" u="none" strike="noStrike" spc="-200">
                <a:solidFill>
                  <a:srgbClr val="000000"/>
                </a:solidFill>
                <a:latin typeface="Elice DigitalBaeum OTF Bold"/>
              </a:rPr>
              <a:t> </a:t>
            </a:r>
            <a:r>
              <a:rPr lang="ko-KR" sz="2900" b="1" i="0" u="none" strike="noStrike" spc="-200">
                <a:solidFill>
                  <a:srgbClr val="000000"/>
                </a:solidFill>
                <a:ea typeface="Elice DigitalBaeum OTF Bold"/>
              </a:rPr>
              <a:t>계획서</a:t>
            </a:r>
            <a:endParaRPr lang="ko-KR" sz="2900" b="1" i="0" u="none" strike="noStrike" spc="-200">
              <a:solidFill>
                <a:srgbClr val="000000"/>
              </a:solidFill>
              <a:ea typeface="Elice DigitalBaeum OTF Bold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4338300" y="558800"/>
            <a:ext cx="1905000" cy="711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48717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38300" y="4826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724900" y="2235200"/>
            <a:ext cx="79502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625600" y="2959100"/>
            <a:ext cx="15049500" cy="581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651000" y="2984500"/>
            <a:ext cx="14998700" cy="850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651000" y="3683000"/>
            <a:ext cx="14998700" cy="266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612900" y="3670300"/>
            <a:ext cx="150749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 rot="5400000">
            <a:off x="1219200" y="6197600"/>
            <a:ext cx="50673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 rot="5460000">
            <a:off x="5765800" y="3289300"/>
            <a:ext cx="3048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 rot="5460000">
            <a:off x="7912100" y="3289300"/>
            <a:ext cx="3048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 rot="5460000">
            <a:off x="10058400" y="3289300"/>
            <a:ext cx="3048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 rot="5460000">
            <a:off x="12204700" y="3289300"/>
            <a:ext cx="3048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 rot="5460000">
            <a:off x="14351000" y="3289300"/>
            <a:ext cx="3048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 rot="5400000">
            <a:off x="3390900" y="6223000"/>
            <a:ext cx="50673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 rot="5400000">
            <a:off x="5524500" y="6197600"/>
            <a:ext cx="50673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 rot="5400000">
            <a:off x="7683500" y="6197600"/>
            <a:ext cx="50673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 rot="5400000">
            <a:off x="9817100" y="6197600"/>
            <a:ext cx="5067300" cy="2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 rot="5400000">
            <a:off x="11976100" y="6197600"/>
            <a:ext cx="50673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1612900" y="4521200"/>
            <a:ext cx="150495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1612900" y="7048500"/>
            <a:ext cx="150495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1612900" y="5359400"/>
            <a:ext cx="150495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1625600" y="7886700"/>
            <a:ext cx="150495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1612900" y="6210300"/>
            <a:ext cx="15049500" cy="25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34"/>
          <a:stretch>
            <a:fillRect/>
          </a:stretch>
        </p:blipFill>
        <p:spPr>
          <a:xfrm rot="5460000">
            <a:off x="3581400" y="3289300"/>
            <a:ext cx="304800" cy="25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1752600" y="3835400"/>
            <a:ext cx="2019300" cy="558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 rotWithShape="1">
          <a:blip r:embed="rId36"/>
          <a:stretch>
            <a:fillRect/>
          </a:stretch>
        </p:blipFill>
        <p:spPr>
          <a:xfrm>
            <a:off x="1752600" y="3835400"/>
            <a:ext cx="1625600" cy="558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37"/>
          <a:stretch>
            <a:fillRect/>
          </a:stretch>
        </p:blipFill>
        <p:spPr>
          <a:xfrm>
            <a:off x="3848100" y="4584700"/>
            <a:ext cx="6273800" cy="558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 rotWithShape="1">
          <a:blip r:embed="rId38"/>
          <a:stretch>
            <a:fillRect/>
          </a:stretch>
        </p:blipFill>
        <p:spPr>
          <a:xfrm>
            <a:off x="3810000" y="4584700"/>
            <a:ext cx="1625600" cy="558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 rotWithShape="1">
          <a:blip r:embed="rId39"/>
          <a:stretch>
            <a:fillRect/>
          </a:stretch>
        </p:blipFill>
        <p:spPr>
          <a:xfrm>
            <a:off x="10109200" y="5461000"/>
            <a:ext cx="6527800" cy="558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 rotWithShape="1">
          <a:blip r:embed="rId40"/>
          <a:stretch>
            <a:fillRect/>
          </a:stretch>
        </p:blipFill>
        <p:spPr>
          <a:xfrm>
            <a:off x="10109200" y="5461000"/>
            <a:ext cx="1625600" cy="5588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3149600" y="8509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193800" y="8509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4826000" y="8509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70485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90043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03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09601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29159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4871700" y="8128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1aebdc"/>
                </a:solidFill>
                <a:latin typeface="Gmarket Sans Bold"/>
              </a:rPr>
              <a:t>PAGE 06</a:t>
            </a:r>
            <a:endParaRPr lang="en-US" sz="1000" b="0" i="0" u="none" strike="noStrike" spc="100">
              <a:solidFill>
                <a:srgbClr val="1aebdc"/>
              </a:solidFill>
              <a:latin typeface="Gmarket Sans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6357600" y="9804400"/>
            <a:ext cx="16002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1300"/>
              </a:lnSpc>
              <a:defRPr/>
            </a:pPr>
            <a:r>
              <a:rPr lang="en-US" sz="1000" b="0" i="0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0" i="0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  <a:endParaRPr lang="en-US" sz="1000" b="0" i="0" u="none" strike="noStrike" spc="200">
              <a:solidFill>
                <a:srgbClr val="c2c2c2"/>
              </a:solidFill>
              <a:latin typeface="Gmarket Sans Medium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6223000" y="1955800"/>
            <a:ext cx="3467100" cy="520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3789"/>
              </a:lnSpc>
              <a:defRPr/>
            </a:pPr>
            <a:r>
              <a:rPr lang="ko-KR" sz="2900" b="0" i="0" u="none" strike="noStrike" spc="-200">
                <a:solidFill>
                  <a:srgbClr val="000000"/>
                </a:solidFill>
                <a:ea typeface="Elice DigitalBaeum OTF"/>
              </a:rPr>
              <a:t>주차별</a:t>
            </a:r>
            <a:r>
              <a:rPr lang="en-US" sz="2900" b="0" i="0" u="none" strike="noStrike" spc="-2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900" b="0" i="0" u="none" strike="noStrike" spc="-200">
                <a:solidFill>
                  <a:srgbClr val="000000"/>
                </a:solidFill>
                <a:ea typeface="Elice DigitalBaeum OTF"/>
              </a:rPr>
              <a:t>개발</a:t>
            </a:r>
            <a:r>
              <a:rPr lang="en-US" sz="2900" b="0" i="0" u="none" strike="noStrike" spc="-200">
                <a:solidFill>
                  <a:srgbClr val="000000"/>
                </a:solidFill>
                <a:latin typeface="Elice DigitalBaeum OTF"/>
              </a:rPr>
              <a:t> </a:t>
            </a:r>
            <a:endParaRPr lang="en-US" sz="2900" b="0" i="0" u="none" strike="noStrike" spc="-200">
              <a:solidFill>
                <a:srgbClr val="000000"/>
              </a:solidFill>
              <a:latin typeface="Elice DigitalBaeum OTF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1295400" y="3111500"/>
            <a:ext cx="28829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en-US" sz="2100" b="1" i="0" u="none" strike="noStrike" spc="-200">
                <a:solidFill>
                  <a:srgbClr val="f7f7f7"/>
                </a:solidFill>
                <a:latin typeface="Elice DigitalBaeum OTF Bold"/>
              </a:rPr>
              <a:t>1</a:t>
            </a:r>
            <a:r>
              <a:rPr lang="ko-KR" sz="2100" b="1" i="0" u="none" strike="noStrike" spc="-200">
                <a:solidFill>
                  <a:srgbClr val="f7f7f7"/>
                </a:solidFill>
                <a:ea typeface="Elice DigitalBaeum OTF Bold"/>
              </a:rPr>
              <a:t>주차</a:t>
            </a:r>
            <a:endParaRPr lang="ko-KR" sz="2100" b="1" i="0" u="none" strike="noStrike" spc="-200">
              <a:solidFill>
                <a:srgbClr val="f7f7f7"/>
              </a:solidFill>
              <a:ea typeface="Elice DigitalBaeum OTF Bold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4025900" y="3111500"/>
            <a:ext cx="16129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en-US" sz="2100" b="1" i="0" u="none" strike="noStrike" spc="-200">
                <a:solidFill>
                  <a:srgbClr val="f7f7f7"/>
                </a:solidFill>
                <a:latin typeface="Elice DigitalBaeum OTF Bold"/>
              </a:rPr>
              <a:t>2</a:t>
            </a:r>
            <a:r>
              <a:rPr lang="ko-KR" sz="2100" b="1" i="0" u="none" strike="noStrike" spc="-200">
                <a:solidFill>
                  <a:srgbClr val="f7f7f7"/>
                </a:solidFill>
                <a:ea typeface="Elice DigitalBaeum OTF Bold"/>
              </a:rPr>
              <a:t>주차</a:t>
            </a:r>
            <a:endParaRPr lang="ko-KR" sz="2100" b="1" i="0" u="none" strike="noStrike" spc="-200">
              <a:solidFill>
                <a:srgbClr val="f7f7f7"/>
              </a:solidFill>
              <a:ea typeface="Elice DigitalBaeum OTF Bold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6096000" y="3111500"/>
            <a:ext cx="17907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en-US" sz="2100" b="1" i="0" u="none" strike="noStrike" spc="-200">
                <a:solidFill>
                  <a:srgbClr val="f7f7f7"/>
                </a:solidFill>
                <a:latin typeface="Elice DigitalBaeum OTF Bold"/>
              </a:rPr>
              <a:t>3</a:t>
            </a:r>
            <a:r>
              <a:rPr lang="ko-KR" sz="2100" b="1" i="0" u="none" strike="noStrike" spc="-200">
                <a:solidFill>
                  <a:srgbClr val="f7f7f7"/>
                </a:solidFill>
                <a:ea typeface="Elice DigitalBaeum OTF Bold"/>
              </a:rPr>
              <a:t>주차</a:t>
            </a:r>
            <a:endParaRPr lang="ko-KR" sz="2100" b="1" i="0" u="none" strike="noStrike" spc="-200">
              <a:solidFill>
                <a:srgbClr val="f7f7f7"/>
              </a:solidFill>
              <a:ea typeface="Elice DigitalBaeum OTF Bold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7734300" y="3111500"/>
            <a:ext cx="28829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en-US" sz="2100" b="1" i="0" u="none" strike="noStrike" spc="-200">
                <a:solidFill>
                  <a:srgbClr val="f7f7f7"/>
                </a:solidFill>
                <a:latin typeface="Elice DigitalBaeum OTF Bold"/>
              </a:rPr>
              <a:t>4</a:t>
            </a:r>
            <a:r>
              <a:rPr lang="ko-KR" sz="2100" b="1" i="0" u="none" strike="noStrike" spc="-200">
                <a:solidFill>
                  <a:srgbClr val="f7f7f7"/>
                </a:solidFill>
                <a:ea typeface="Elice DigitalBaeum OTF Bold"/>
              </a:rPr>
              <a:t>주차</a:t>
            </a:r>
            <a:endParaRPr lang="ko-KR" sz="2100" b="1" i="0" u="none" strike="noStrike" spc="-200">
              <a:solidFill>
                <a:srgbClr val="f7f7f7"/>
              </a:solidFill>
              <a:ea typeface="Elice DigitalBaeum OTF Bold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9906000" y="3111500"/>
            <a:ext cx="28829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en-US" sz="2100" b="1" i="0" u="none" strike="noStrike" spc="-200">
                <a:solidFill>
                  <a:srgbClr val="f7f7f7"/>
                </a:solidFill>
                <a:latin typeface="Elice DigitalBaeum OTF Bold"/>
              </a:rPr>
              <a:t>5</a:t>
            </a:r>
            <a:r>
              <a:rPr lang="ko-KR" sz="2100" b="1" i="0" u="none" strike="noStrike" spc="-200">
                <a:solidFill>
                  <a:srgbClr val="f7f7f7"/>
                </a:solidFill>
                <a:ea typeface="Elice DigitalBaeum OTF Bold"/>
              </a:rPr>
              <a:t>주차</a:t>
            </a:r>
            <a:endParaRPr lang="ko-KR" sz="2100" b="1" i="0" u="none" strike="noStrike" spc="-200">
              <a:solidFill>
                <a:srgbClr val="f7f7f7"/>
              </a:solidFill>
              <a:ea typeface="Elice DigitalBaeum OTF Bold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2026900" y="3111500"/>
            <a:ext cx="28829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en-US" sz="2100" b="1" i="0" u="none" strike="noStrike" spc="-200">
                <a:solidFill>
                  <a:srgbClr val="f7f7f7"/>
                </a:solidFill>
                <a:latin typeface="Elice DigitalBaeum OTF Bold"/>
              </a:rPr>
              <a:t>6</a:t>
            </a:r>
            <a:r>
              <a:rPr lang="ko-KR" sz="2100" b="1" i="0" u="none" strike="noStrike" spc="-200">
                <a:solidFill>
                  <a:srgbClr val="f7f7f7"/>
                </a:solidFill>
                <a:ea typeface="Elice DigitalBaeum OTF Bold"/>
              </a:rPr>
              <a:t>주차</a:t>
            </a:r>
            <a:endParaRPr lang="ko-KR" sz="2100" b="1" i="0" u="none" strike="noStrike" spc="-200">
              <a:solidFill>
                <a:srgbClr val="f7f7f7"/>
              </a:solidFill>
              <a:ea typeface="Elice DigitalBaeum OTF Bold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2032000" y="3937000"/>
            <a:ext cx="11176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3789"/>
              </a:lnSpc>
              <a:defRPr/>
            </a:pPr>
            <a:r>
              <a:rPr lang="ko-KR" sz="1600" b="0" i="0" u="none" strike="noStrike" spc="-100">
                <a:solidFill>
                  <a:srgbClr val="1aebdc"/>
                </a:solidFill>
                <a:ea typeface="Elice DigitalBaeum OTF"/>
              </a:rPr>
              <a:t>개발</a:t>
            </a:r>
            <a:r>
              <a:rPr lang="en-US" sz="1600" b="0" i="0" u="none" strike="noStrike" spc="-100">
                <a:solidFill>
                  <a:srgbClr val="1aebdc"/>
                </a:solidFill>
                <a:latin typeface="Elice DigitalBaeum OTF"/>
              </a:rPr>
              <a:t> </a:t>
            </a:r>
            <a:r>
              <a:rPr lang="ko-KR" sz="1600" b="0" i="0" u="none" strike="noStrike" spc="-100">
                <a:solidFill>
                  <a:srgbClr val="1aebdc"/>
                </a:solidFill>
                <a:ea typeface="Elice DigitalBaeum OTF"/>
              </a:rPr>
              <a:t>환경</a:t>
            </a:r>
            <a:r>
              <a:rPr lang="en-US" sz="1600" b="0" i="0" u="none" strike="noStrike" spc="-100">
                <a:solidFill>
                  <a:srgbClr val="1aebdc"/>
                </a:solidFill>
                <a:latin typeface="Elice DigitalBaeum OTF"/>
              </a:rPr>
              <a:t> </a:t>
            </a:r>
            <a:r>
              <a:rPr lang="ko-KR" sz="1600" b="0" i="0" u="none" strike="noStrike" spc="-100">
                <a:solidFill>
                  <a:srgbClr val="1aebdc"/>
                </a:solidFill>
                <a:ea typeface="Elice DigitalBaeum OTF"/>
              </a:rPr>
              <a:t>세팅</a:t>
            </a:r>
            <a:endParaRPr lang="ko-KR" sz="1600" b="0" i="0" u="none" strike="noStrike" spc="-100">
              <a:solidFill>
                <a:srgbClr val="1aebdc"/>
              </a:solidFill>
              <a:ea typeface="Elice DigitalBaeum OTF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5613400" y="4787900"/>
            <a:ext cx="26162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3789"/>
              </a:lnSpc>
              <a:defRPr/>
            </a:pPr>
            <a:r>
              <a:rPr lang="ko-KR" sz="1600" b="0" i="0" u="none" strike="noStrike" spc="-100">
                <a:solidFill>
                  <a:srgbClr val="000000"/>
                </a:solidFill>
                <a:ea typeface="Elice DigitalBaeum OTF"/>
              </a:rPr>
              <a:t>화면</a:t>
            </a:r>
            <a:r>
              <a:rPr lang="en-US" sz="16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600" b="0" i="0" u="none" strike="noStrike" spc="-100">
                <a:solidFill>
                  <a:srgbClr val="000000"/>
                </a:solidFill>
                <a:ea typeface="Elice DigitalBaeum OTF"/>
              </a:rPr>
              <a:t>설계</a:t>
            </a:r>
            <a:r>
              <a:rPr lang="en-US" sz="16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600" b="0" i="0" u="none" strike="noStrike" spc="-100">
                <a:solidFill>
                  <a:srgbClr val="000000"/>
                </a:solidFill>
                <a:ea typeface="Elice DigitalBaeum OTF"/>
              </a:rPr>
              <a:t>및</a:t>
            </a:r>
            <a:r>
              <a:rPr lang="en-US" sz="16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600" b="0" i="0" u="none" strike="noStrike" spc="-100">
                <a:solidFill>
                  <a:srgbClr val="000000"/>
                </a:solidFill>
                <a:ea typeface="Elice DigitalBaeum OTF"/>
              </a:rPr>
              <a:t>디자인</a:t>
            </a:r>
            <a:endParaRPr lang="ko-KR" sz="1600" b="0" i="0" u="none" strike="noStrike" spc="-100">
              <a:solidFill>
                <a:srgbClr val="000000"/>
              </a:solidFill>
              <a:ea typeface="Elice DigitalBaeum OTF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4140200" y="4787900"/>
            <a:ext cx="10795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3789"/>
              </a:lnSpc>
              <a:defRPr/>
            </a:pPr>
            <a:r>
              <a:rPr lang="en-US" sz="1600" b="0" i="0" u="none" strike="noStrike" spc="-100">
                <a:solidFill>
                  <a:srgbClr val="1aebdc"/>
                </a:solidFill>
                <a:latin typeface="Elice DigitalBaeum OTF"/>
              </a:rPr>
              <a:t>FRONT </a:t>
            </a:r>
            <a:r>
              <a:rPr lang="ko-KR" sz="1600" b="0" i="0" u="none" strike="noStrike" spc="-100">
                <a:solidFill>
                  <a:srgbClr val="1aebdc"/>
                </a:solidFill>
                <a:ea typeface="Elice DigitalBaeum OTF"/>
              </a:rPr>
              <a:t>초기</a:t>
            </a:r>
            <a:endParaRPr lang="ko-KR" sz="1600" b="0" i="0" u="none" strike="noStrike" spc="-100">
              <a:solidFill>
                <a:srgbClr val="1aebdc"/>
              </a:solidFill>
              <a:ea typeface="Elice DigitalBaeum OTF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1836400" y="5600700"/>
            <a:ext cx="26162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3789"/>
              </a:lnSpc>
              <a:defRPr/>
            </a:pPr>
            <a:r>
              <a:rPr lang="ko-KR" sz="1600" b="0" i="0" u="none" strike="noStrike" spc="-100">
                <a:solidFill>
                  <a:srgbClr val="000000"/>
                </a:solidFill>
                <a:ea typeface="Elice DigitalBaeum OTF"/>
              </a:rPr>
              <a:t>본격적인</a:t>
            </a:r>
            <a:r>
              <a:rPr lang="en-US" sz="1600" b="0" i="0" u="none" strike="noStrike" spc="-100">
                <a:solidFill>
                  <a:srgbClr val="000000"/>
                </a:solidFill>
                <a:latin typeface="Elice DigitalBaeum OTF"/>
              </a:rPr>
              <a:t> BACKEND </a:t>
            </a:r>
            <a:r>
              <a:rPr lang="ko-KR" sz="1600" b="0" i="0" u="none" strike="noStrike" spc="-100">
                <a:solidFill>
                  <a:srgbClr val="000000"/>
                </a:solidFill>
                <a:ea typeface="Elice DigitalBaeum OTF"/>
              </a:rPr>
              <a:t>개발</a:t>
            </a:r>
            <a:r>
              <a:rPr lang="en-US" sz="1600" b="0" i="0" u="none" strike="noStrike" spc="-1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1600" b="0" i="0" u="none" strike="noStrike" spc="-100">
                <a:solidFill>
                  <a:srgbClr val="000000"/>
                </a:solidFill>
                <a:ea typeface="Elice DigitalBaeum OTF"/>
              </a:rPr>
              <a:t>착수</a:t>
            </a:r>
            <a:endParaRPr lang="ko-KR" sz="1600" b="0" i="0" u="none" strike="noStrike" spc="-100">
              <a:solidFill>
                <a:srgbClr val="000000"/>
              </a:solidFill>
              <a:ea typeface="Elice DigitalBaeum OTF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10363200" y="5600700"/>
            <a:ext cx="11811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3789"/>
              </a:lnSpc>
              <a:defRPr/>
            </a:pPr>
            <a:r>
              <a:rPr lang="en-US" sz="1600" b="0" i="0" u="none" strike="noStrike" spc="-100">
                <a:solidFill>
                  <a:srgbClr val="1aebdc"/>
                </a:solidFill>
                <a:latin typeface="Elice DigitalBaeum OTF"/>
              </a:rPr>
              <a:t>BACKEND </a:t>
            </a:r>
            <a:r>
              <a:rPr lang="ko-KR" sz="1600" b="0" i="0" u="none" strike="noStrike" spc="-100">
                <a:solidFill>
                  <a:srgbClr val="1aebdc"/>
                </a:solidFill>
                <a:ea typeface="Elice DigitalBaeum OTF"/>
              </a:rPr>
              <a:t>시작</a:t>
            </a:r>
            <a:endParaRPr lang="ko-KR" sz="1600" b="0" i="0" u="none" strike="noStrike" spc="-100">
              <a:solidFill>
                <a:srgbClr val="1aebdc"/>
              </a:solidFill>
              <a:ea typeface="Elice DigitalBaeum OTF"/>
            </a:endParaRPr>
          </a:p>
        </p:txBody>
      </p:sp>
      <p:sp>
        <p:nvSpPr>
          <p:cNvPr id="72" name="TextBox 72"/>
          <p:cNvSpPr txBox="1"/>
          <p:nvPr/>
        </p:nvSpPr>
        <p:spPr>
          <a:xfrm>
            <a:off x="14135100" y="3111500"/>
            <a:ext cx="28829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en-US" sz="2100" b="1" i="0" u="none" strike="noStrike" spc="-200">
                <a:solidFill>
                  <a:srgbClr val="f7f7f7"/>
                </a:solidFill>
                <a:latin typeface="Elice DigitalBaeum OTF Bold"/>
              </a:rPr>
              <a:t>7</a:t>
            </a:r>
            <a:r>
              <a:rPr lang="ko-KR" sz="2100" b="1" i="0" u="none" strike="noStrike" spc="-200">
                <a:solidFill>
                  <a:srgbClr val="f7f7f7"/>
                </a:solidFill>
                <a:ea typeface="Elice DigitalBaeum OTF Bold"/>
              </a:rPr>
              <a:t>주차</a:t>
            </a:r>
            <a:endParaRPr lang="ko-KR" sz="2100" b="1" i="0" u="none" strike="noStrike" spc="-200">
              <a:solidFill>
                <a:srgbClr val="f7f7f7"/>
              </a:solidFill>
              <a:ea typeface="Elice DigitalBaeum OTF Bold"/>
            </a:endParaRPr>
          </a:p>
        </p:txBody>
      </p:sp>
      <p:sp>
        <p:nvSpPr>
          <p:cNvPr id="75" name="TextBox 75"/>
          <p:cNvSpPr txBox="1"/>
          <p:nvPr/>
        </p:nvSpPr>
        <p:spPr>
          <a:xfrm>
            <a:off x="1739900" y="1955800"/>
            <a:ext cx="7658100" cy="596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6910"/>
              </a:lnSpc>
              <a:defRPr/>
            </a:pP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3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소개</a:t>
            </a:r>
            <a:r>
              <a:rPr lang="en-US" sz="3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3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개요</a:t>
            </a:r>
            <a:endParaRPr lang="ko-KR" sz="3400" b="0" i="0" u="none" strike="noStrike">
              <a:solidFill>
                <a:srgbClr val="000000"/>
              </a:solidFill>
              <a:ea typeface="Gmarket Sans Bold"/>
            </a:endParaRPr>
          </a:p>
        </p:txBody>
      </p:sp>
      <p:pic>
        <p:nvPicPr>
          <p:cNvPr id="76" name="Picture 76"/>
          <p:cNvPicPr>
            <a:picLocks noChangeAspect="1"/>
          </p:cNvPicPr>
          <p:nvPr/>
        </p:nvPicPr>
        <p:blipFill rotWithShape="1">
          <a:blip r:embed="rId41"/>
          <a:stretch>
            <a:fillRect/>
          </a:stretch>
        </p:blipFill>
        <p:spPr>
          <a:xfrm>
            <a:off x="4572000" y="482600"/>
            <a:ext cx="1905000" cy="762000"/>
          </a:xfrm>
          <a:prstGeom prst="rect">
            <a:avLst/>
          </a:prstGeom>
        </p:spPr>
      </p:pic>
      <p:sp>
        <p:nvSpPr>
          <p:cNvPr id="77" name="TextBox 77"/>
          <p:cNvSpPr txBox="1"/>
          <p:nvPr/>
        </p:nvSpPr>
        <p:spPr>
          <a:xfrm>
            <a:off x="4826000" y="8255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1aebdc"/>
                </a:solidFill>
                <a:latin typeface="Gmarket Sans Bold"/>
              </a:rPr>
              <a:t>PAGE 01</a:t>
            </a:r>
            <a:endParaRPr lang="en-US" sz="1000" b="0" i="0" u="none" strike="noStrike" spc="100">
              <a:solidFill>
                <a:srgbClr val="1aebdc"/>
              </a:solidFill>
              <a:latin typeface="Gmarket Sans Bold"/>
            </a:endParaRPr>
          </a:p>
        </p:txBody>
      </p:sp>
      <p:pic>
        <p:nvPicPr>
          <p:cNvPr id="78" name="Picture 78"/>
          <p:cNvPicPr>
            <a:picLocks noChangeAspect="1"/>
          </p:cNvPicPr>
          <p:nvPr/>
        </p:nvPicPr>
        <p:blipFill rotWithShape="1">
          <a:blip r:embed="rId42"/>
          <a:stretch>
            <a:fillRect/>
          </a:stretch>
        </p:blipFill>
        <p:spPr>
          <a:xfrm>
            <a:off x="14351000" y="482600"/>
            <a:ext cx="1905000" cy="749300"/>
          </a:xfrm>
          <a:prstGeom prst="rect">
            <a:avLst/>
          </a:prstGeom>
        </p:spPr>
      </p:pic>
      <p:sp>
        <p:nvSpPr>
          <p:cNvPr id="79" name="TextBox 79"/>
          <p:cNvSpPr txBox="1"/>
          <p:nvPr/>
        </p:nvSpPr>
        <p:spPr>
          <a:xfrm>
            <a:off x="14871700" y="7620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338300" y="482600"/>
            <a:ext cx="19050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724900" y="2235200"/>
            <a:ext cx="79502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625600" y="2959100"/>
            <a:ext cx="15049500" cy="581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651000" y="2984500"/>
            <a:ext cx="14998700" cy="850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651000" y="3683000"/>
            <a:ext cx="14998700" cy="266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612900" y="3670300"/>
            <a:ext cx="150749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 rot="5400000">
            <a:off x="1219200" y="6197600"/>
            <a:ext cx="50673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 rot="5460000">
            <a:off x="5765800" y="3289300"/>
            <a:ext cx="3048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 rot="5460000">
            <a:off x="7912100" y="3289300"/>
            <a:ext cx="3048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 rot="5460000">
            <a:off x="10058400" y="3289300"/>
            <a:ext cx="3048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 rot="5460000">
            <a:off x="12204700" y="3289300"/>
            <a:ext cx="3048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 rot="5460000">
            <a:off x="14351000" y="3289300"/>
            <a:ext cx="3048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 rot="5400000">
            <a:off x="3390900" y="6223000"/>
            <a:ext cx="50673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 rot="5400000">
            <a:off x="5524500" y="6197600"/>
            <a:ext cx="50673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 rot="5400000">
            <a:off x="7683500" y="6197600"/>
            <a:ext cx="50673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 rot="5400000">
            <a:off x="9817100" y="6197600"/>
            <a:ext cx="5067300" cy="2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 rot="5400000">
            <a:off x="11976100" y="6197600"/>
            <a:ext cx="50673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1612900" y="4521200"/>
            <a:ext cx="150495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1612900" y="7048500"/>
            <a:ext cx="150495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1612900" y="5359400"/>
            <a:ext cx="150495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1625600" y="7886700"/>
            <a:ext cx="150495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1612900" y="6210300"/>
            <a:ext cx="15049500" cy="25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34"/>
          <a:stretch>
            <a:fillRect/>
          </a:stretch>
        </p:blipFill>
        <p:spPr>
          <a:xfrm rot="5460000">
            <a:off x="3581400" y="3289300"/>
            <a:ext cx="304800" cy="25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1752600" y="3835400"/>
            <a:ext cx="2311400" cy="558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 rotWithShape="1">
          <a:blip r:embed="rId36"/>
          <a:stretch>
            <a:fillRect/>
          </a:stretch>
        </p:blipFill>
        <p:spPr>
          <a:xfrm>
            <a:off x="1752600" y="3835400"/>
            <a:ext cx="1625600" cy="558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37"/>
          <a:stretch>
            <a:fillRect/>
          </a:stretch>
        </p:blipFill>
        <p:spPr>
          <a:xfrm>
            <a:off x="3848100" y="4635500"/>
            <a:ext cx="4152900" cy="558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 rotWithShape="1">
          <a:blip r:embed="rId38"/>
          <a:stretch>
            <a:fillRect/>
          </a:stretch>
        </p:blipFill>
        <p:spPr>
          <a:xfrm>
            <a:off x="3848100" y="4622800"/>
            <a:ext cx="1625600" cy="558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 rotWithShape="1">
          <a:blip r:embed="rId39"/>
          <a:stretch>
            <a:fillRect/>
          </a:stretch>
        </p:blipFill>
        <p:spPr>
          <a:xfrm>
            <a:off x="6032500" y="5524500"/>
            <a:ext cx="1866900" cy="558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 rotWithShape="1">
          <a:blip r:embed="rId40"/>
          <a:stretch>
            <a:fillRect/>
          </a:stretch>
        </p:blipFill>
        <p:spPr>
          <a:xfrm>
            <a:off x="6032500" y="5524500"/>
            <a:ext cx="1625600" cy="5588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3149600" y="8509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93800" y="8509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4826000" y="8509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70485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90043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03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0960100" y="8382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2915900" y="8255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4871700" y="8128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1aebdc"/>
                </a:solidFill>
                <a:latin typeface="Gmarket Sans Bold"/>
              </a:rPr>
              <a:t>PAGE 06</a:t>
            </a:r>
            <a:endParaRPr lang="en-US" sz="1000" b="0" i="0" u="none" strike="noStrike" spc="100">
              <a:solidFill>
                <a:srgbClr val="1aebdc"/>
              </a:solidFill>
              <a:latin typeface="Gmarket Sans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6357600" y="9804400"/>
            <a:ext cx="16002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1300"/>
              </a:lnSpc>
              <a:defRPr/>
            </a:pPr>
            <a:r>
              <a:rPr lang="en-US" sz="1000" b="0" i="0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0" i="0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  <a:endParaRPr lang="en-US" sz="1000" b="0" i="0" u="none" strike="noStrike" spc="200">
              <a:solidFill>
                <a:srgbClr val="c2c2c2"/>
              </a:solidFill>
              <a:latin typeface="Gmarket Sans Medium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6223000" y="1955800"/>
            <a:ext cx="3467100" cy="520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3789"/>
              </a:lnSpc>
              <a:defRPr/>
            </a:pPr>
            <a:r>
              <a:rPr lang="ko-KR" sz="2900" b="0" i="0" u="none" strike="noStrike" spc="-200">
                <a:solidFill>
                  <a:srgbClr val="000000"/>
                </a:solidFill>
                <a:ea typeface="Elice DigitalBaeum OTF"/>
              </a:rPr>
              <a:t>주차별</a:t>
            </a:r>
            <a:r>
              <a:rPr lang="en-US" sz="2900" b="0" i="0" u="none" strike="noStrike" spc="-200">
                <a:solidFill>
                  <a:srgbClr val="000000"/>
                </a:solidFill>
                <a:latin typeface="Elice DigitalBaeum OTF"/>
              </a:rPr>
              <a:t> </a:t>
            </a:r>
            <a:r>
              <a:rPr lang="ko-KR" sz="2900" b="0" i="0" u="none" strike="noStrike" spc="-200">
                <a:solidFill>
                  <a:srgbClr val="000000"/>
                </a:solidFill>
                <a:ea typeface="Elice DigitalBaeum OTF"/>
              </a:rPr>
              <a:t>개발</a:t>
            </a:r>
            <a:r>
              <a:rPr lang="en-US" sz="2900" b="0" i="0" u="none" strike="noStrike" spc="-200">
                <a:solidFill>
                  <a:srgbClr val="000000"/>
                </a:solidFill>
                <a:latin typeface="Elice DigitalBaeum OTF"/>
              </a:rPr>
              <a:t> </a:t>
            </a:r>
            <a:endParaRPr lang="en-US" sz="2900" b="0" i="0" u="none" strike="noStrike" spc="-200">
              <a:solidFill>
                <a:srgbClr val="000000"/>
              </a:solidFill>
              <a:latin typeface="Elice DigitalBaeum OTF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295400" y="3111500"/>
            <a:ext cx="28829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en-US" sz="2100" b="1" i="0" u="none" strike="noStrike" spc="-200">
                <a:solidFill>
                  <a:srgbClr val="f7f7f7"/>
                </a:solidFill>
                <a:latin typeface="Elice DigitalBaeum OTF Bold"/>
              </a:rPr>
              <a:t>8</a:t>
            </a:r>
            <a:r>
              <a:rPr lang="ko-KR" sz="2100" b="1" i="0" u="none" strike="noStrike" spc="-200">
                <a:solidFill>
                  <a:srgbClr val="f7f7f7"/>
                </a:solidFill>
                <a:ea typeface="Elice DigitalBaeum OTF Bold"/>
              </a:rPr>
              <a:t>주차</a:t>
            </a:r>
            <a:endParaRPr lang="ko-KR" sz="2100" b="1" i="0" u="none" strike="noStrike" spc="-200">
              <a:solidFill>
                <a:srgbClr val="f7f7f7"/>
              </a:solidFill>
              <a:ea typeface="Elice DigitalBaeum OTF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4025900" y="3111500"/>
            <a:ext cx="16129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en-US" sz="2100" b="1" i="0" u="none" strike="noStrike" spc="-200">
                <a:solidFill>
                  <a:srgbClr val="f7f7f7"/>
                </a:solidFill>
                <a:latin typeface="Elice DigitalBaeum OTF Bold"/>
              </a:rPr>
              <a:t>9</a:t>
            </a:r>
            <a:r>
              <a:rPr lang="ko-KR" sz="2100" b="1" i="0" u="none" strike="noStrike" spc="-200">
                <a:solidFill>
                  <a:srgbClr val="f7f7f7"/>
                </a:solidFill>
                <a:ea typeface="Elice DigitalBaeum OTF Bold"/>
              </a:rPr>
              <a:t>주차</a:t>
            </a:r>
            <a:endParaRPr lang="ko-KR" sz="2100" b="1" i="0" u="none" strike="noStrike" spc="-200">
              <a:solidFill>
                <a:srgbClr val="f7f7f7"/>
              </a:solidFill>
              <a:ea typeface="Elice DigitalBaeum OTF 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6096000" y="3111500"/>
            <a:ext cx="17907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3789"/>
              </a:lnSpc>
              <a:defRPr/>
            </a:pPr>
            <a:r>
              <a:rPr lang="en-US" sz="2100" b="1" i="0" u="none" strike="noStrike" spc="-200">
                <a:solidFill>
                  <a:srgbClr val="f7f7f7"/>
                </a:solidFill>
                <a:latin typeface="Elice DigitalBaeum OTF Bold"/>
              </a:rPr>
              <a:t>10</a:t>
            </a:r>
            <a:r>
              <a:rPr lang="ko-KR" sz="2100" b="1" i="0" u="none" strike="noStrike" spc="-200">
                <a:solidFill>
                  <a:srgbClr val="f7f7f7"/>
                </a:solidFill>
                <a:ea typeface="Elice DigitalBaeum OTF Bold"/>
              </a:rPr>
              <a:t>주차</a:t>
            </a:r>
            <a:endParaRPr lang="ko-KR" sz="2100" b="1" i="0" u="none" strike="noStrike" spc="-200">
              <a:solidFill>
                <a:srgbClr val="f7f7f7"/>
              </a:solidFill>
              <a:ea typeface="Elice DigitalBaeum OTF 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2032000" y="3937000"/>
            <a:ext cx="11176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3789"/>
              </a:lnSpc>
              <a:defRPr/>
            </a:pPr>
            <a:r>
              <a:rPr lang="en-US" sz="1600" b="0" i="0" u="none" strike="noStrike" spc="-100">
                <a:solidFill>
                  <a:srgbClr val="1aebdc"/>
                </a:solidFill>
                <a:latin typeface="Elice DigitalBaeum OTF"/>
              </a:rPr>
              <a:t>BACKEND</a:t>
            </a:r>
            <a:endParaRPr lang="en-US" sz="1600" b="0" i="0" u="none" strike="noStrike" spc="-100">
              <a:solidFill>
                <a:srgbClr val="1aebdc"/>
              </a:solidFill>
              <a:latin typeface="Elice DigitalBaeum OTF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5524500" y="4749800"/>
            <a:ext cx="26162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3789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Elice DigitalBaeum OTF"/>
              </a:rPr>
              <a:t>FRONTEND, BACKEND </a:t>
            </a:r>
            <a:r>
              <a:rPr lang="ko-KR" sz="1600" b="0" i="0" u="none" strike="noStrike" spc="-100">
                <a:solidFill>
                  <a:srgbClr val="000000"/>
                </a:solidFill>
                <a:ea typeface="Elice DigitalBaeum OTF"/>
              </a:rPr>
              <a:t>연결</a:t>
            </a:r>
            <a:endParaRPr lang="ko-KR" sz="1600" b="0" i="0" u="none" strike="noStrike" spc="-100">
              <a:solidFill>
                <a:srgbClr val="000000"/>
              </a:solidFill>
              <a:ea typeface="Elice DigitalBaeum OTF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4305300" y="4749800"/>
            <a:ext cx="10795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3789"/>
              </a:lnSpc>
              <a:defRPr/>
            </a:pPr>
            <a:r>
              <a:rPr lang="ko-KR" sz="1600" b="0" i="0" u="none" strike="noStrike" spc="-100">
                <a:solidFill>
                  <a:srgbClr val="1aebdc"/>
                </a:solidFill>
                <a:ea typeface="Elice DigitalBaeum OTF"/>
              </a:rPr>
              <a:t>연결</a:t>
            </a:r>
            <a:endParaRPr lang="ko-KR" sz="1600" b="0" i="0" u="none" strike="noStrike" spc="-100">
              <a:solidFill>
                <a:srgbClr val="1aebdc"/>
              </a:solidFill>
              <a:ea typeface="Elice DigitalBaeum OTF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6438900" y="5651500"/>
            <a:ext cx="1079500" cy="266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3789"/>
              </a:lnSpc>
              <a:defRPr/>
            </a:pPr>
            <a:r>
              <a:rPr lang="ko-KR" sz="1600" b="0" i="0" u="none" strike="noStrike" spc="-100">
                <a:solidFill>
                  <a:srgbClr val="1aebdc"/>
                </a:solidFill>
                <a:ea typeface="Elice DigitalBaeum OTF"/>
              </a:rPr>
              <a:t>유지보수</a:t>
            </a:r>
            <a:endParaRPr lang="ko-KR" sz="1600" b="0" i="0" u="none" strike="noStrike" spc="-100">
              <a:solidFill>
                <a:srgbClr val="1aebdc"/>
              </a:solidFill>
              <a:ea typeface="Elice DigitalBaeum OTF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1739900" y="1955800"/>
            <a:ext cx="7658100" cy="596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6910"/>
              </a:lnSpc>
              <a:defRPr/>
            </a:pP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3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소개</a:t>
            </a:r>
            <a:r>
              <a:rPr lang="en-US" sz="3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34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Gmarket Sans Bold"/>
              </a:rPr>
              <a:t>개요</a:t>
            </a:r>
            <a:endParaRPr lang="ko-KR" sz="3400" b="0" i="0" u="none" strike="noStrike">
              <a:solidFill>
                <a:srgbClr val="000000"/>
              </a:solidFill>
              <a:ea typeface="Gmarket Sans Bold"/>
            </a:endParaRPr>
          </a:p>
        </p:txBody>
      </p:sp>
      <p:pic>
        <p:nvPicPr>
          <p:cNvPr id="59" name="Picture 59"/>
          <p:cNvPicPr>
            <a:picLocks noChangeAspect="1"/>
          </p:cNvPicPr>
          <p:nvPr/>
        </p:nvPicPr>
        <p:blipFill rotWithShape="1">
          <a:blip r:embed="rId41"/>
          <a:stretch>
            <a:fillRect/>
          </a:stretch>
        </p:blipFill>
        <p:spPr>
          <a:xfrm>
            <a:off x="4572000" y="482600"/>
            <a:ext cx="1905000" cy="762000"/>
          </a:xfrm>
          <a:prstGeom prst="rect">
            <a:avLst/>
          </a:prstGeom>
        </p:spPr>
      </p:pic>
      <p:sp>
        <p:nvSpPr>
          <p:cNvPr id="60" name="TextBox 60"/>
          <p:cNvSpPr txBox="1"/>
          <p:nvPr/>
        </p:nvSpPr>
        <p:spPr>
          <a:xfrm>
            <a:off x="4826000" y="825500"/>
            <a:ext cx="14097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1aebdc"/>
                </a:solidFill>
                <a:latin typeface="Gmarket Sans Bold"/>
              </a:rPr>
              <a:t>PAGE 01</a:t>
            </a:r>
            <a:endParaRPr lang="en-US" sz="1000" b="0" i="0" u="none" strike="noStrike" spc="100">
              <a:solidFill>
                <a:srgbClr val="1aebdc"/>
              </a:solidFill>
              <a:latin typeface="Gmarket Sans Bold"/>
            </a:endParaRPr>
          </a:p>
        </p:txBody>
      </p:sp>
      <p:pic>
        <p:nvPicPr>
          <p:cNvPr id="61" name="Picture 61"/>
          <p:cNvPicPr>
            <a:picLocks noChangeAspect="1"/>
          </p:cNvPicPr>
          <p:nvPr/>
        </p:nvPicPr>
        <p:blipFill rotWithShape="1">
          <a:blip r:embed="rId42"/>
          <a:stretch>
            <a:fillRect/>
          </a:stretch>
        </p:blipFill>
        <p:spPr>
          <a:xfrm>
            <a:off x="14338300" y="482600"/>
            <a:ext cx="1905000" cy="749300"/>
          </a:xfrm>
          <a:prstGeom prst="rect">
            <a:avLst/>
          </a:prstGeom>
        </p:spPr>
      </p:pic>
      <p:sp>
        <p:nvSpPr>
          <p:cNvPr id="62" name="TextBox 62"/>
          <p:cNvSpPr txBox="1"/>
          <p:nvPr/>
        </p:nvSpPr>
        <p:spPr>
          <a:xfrm>
            <a:off x="14859000" y="762000"/>
            <a:ext cx="850900" cy="17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6910"/>
              </a:lnSpc>
              <a:defRPr/>
            </a:pPr>
            <a:r>
              <a:rPr lang="en-US" sz="1000" b="0" i="0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  <a:endParaRPr lang="en-US" sz="1000" b="0" i="0" u="none" strike="noStrike" spc="100">
              <a:solidFill>
                <a:srgbClr val="000000"/>
              </a:solidFill>
              <a:latin typeface="Gmarket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0" y="482600"/>
            <a:ext cx="1905000" cy="114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43300" y="9791700"/>
            <a:ext cx="177800" cy="177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1496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38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26000" y="8255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1AEBDC"/>
                </a:solidFill>
                <a:latin typeface="Gmarket Sans Bold"/>
              </a:rPr>
              <a:t>PAGE 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485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043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601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159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717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357600" y="9804400"/>
            <a:ext cx="16002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000" b="false" i="false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false" i="false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72400" y="2286000"/>
            <a:ext cx="8763000" cy="38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81300" y="3505200"/>
            <a:ext cx="12725400" cy="46228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612900" y="1993900"/>
            <a:ext cx="7658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소개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개요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81800" y="2019300"/>
            <a:ext cx="2438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3789"/>
              </a:lnSpc>
            </a:pPr>
            <a:r>
              <a:rPr lang="en-US" sz="2900" b="true" i="false" u="none" strike="noStrike" spc="-200">
                <a:solidFill>
                  <a:srgbClr val="000000"/>
                </a:solidFill>
                <a:latin typeface="Elice DigitalBaeum OTF Bold"/>
              </a:rPr>
              <a:t>ERD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0" y="482600"/>
            <a:ext cx="1905000" cy="114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27800" y="558800"/>
            <a:ext cx="19050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244600"/>
            <a:ext cx="16954500" cy="828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86100" y="2654300"/>
            <a:ext cx="11849100" cy="6642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1496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38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26000" y="8255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1AEBDC"/>
                </a:solidFill>
                <a:latin typeface="Gmarket Sans Bold"/>
              </a:rPr>
              <a:t>PAGE 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485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043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601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159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8717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357600" y="9804400"/>
            <a:ext cx="16002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000" b="false" i="false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false" i="false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77300" y="2298700"/>
            <a:ext cx="7658100" cy="38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612900" y="1993900"/>
            <a:ext cx="7658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소개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개요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81800" y="2019300"/>
            <a:ext cx="2438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3789"/>
              </a:lnSpc>
            </a:pPr>
            <a:r>
              <a:rPr lang="ko-KR" sz="2900" b="true" i="false" u="none" strike="noStrike" spc="-200">
                <a:solidFill>
                  <a:srgbClr val="000000"/>
                </a:solidFill>
                <a:ea typeface="Elice DigitalBaeum OTF Bold"/>
              </a:rPr>
              <a:t>프로젝트</a:t>
            </a:r>
            <a:r>
              <a:rPr lang="en-US" sz="2900" b="true" i="false" u="none" strike="noStrike" spc="-200">
                <a:solidFill>
                  <a:srgbClr val="000000"/>
                </a:solidFill>
                <a:latin typeface="Elice DigitalBaeum OTF Bold"/>
              </a:rPr>
              <a:t> </a:t>
            </a:r>
            <a:r>
              <a:rPr lang="ko-KR" sz="2900" b="true" i="false" u="none" strike="noStrike" spc="-200">
                <a:solidFill>
                  <a:srgbClr val="000000"/>
                </a:solidFill>
                <a:ea typeface="Elice DigitalBaeum OTF Bold"/>
              </a:rPr>
              <a:t>스택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0" y="571500"/>
            <a:ext cx="1905000" cy="114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27800" y="482600"/>
            <a:ext cx="19050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70900" y="558800"/>
            <a:ext cx="19050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39400" y="558800"/>
            <a:ext cx="19050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395200" y="558800"/>
            <a:ext cx="1905000" cy="114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38300" y="558800"/>
            <a:ext cx="19050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16200" y="571500"/>
            <a:ext cx="1905000" cy="114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71500"/>
            <a:ext cx="1905000" cy="114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1219200"/>
            <a:ext cx="16954500" cy="828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70300" y="9791700"/>
            <a:ext cx="177800" cy="17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43300" y="9791700"/>
            <a:ext cx="177800" cy="17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483600" y="2247900"/>
            <a:ext cx="81915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9700" y="2641600"/>
            <a:ext cx="10922000" cy="6565900"/>
          </a:xfrm>
          <a:prstGeom prst="rect">
            <a:avLst/>
          </a:prstGeom>
          <a:effectLst>
            <a:outerShdw dir="4020000" dist="252377" blurRad="536023">
              <a:srgbClr val="000000">
                <a:alpha val="3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25600" y="2908300"/>
            <a:ext cx="10515600" cy="6045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1496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3800" y="8509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TITLE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12900" y="2032000"/>
            <a:ext cx="7658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디자인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34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Gmarket Sans Bold"/>
              </a:rPr>
              <a:t>구조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26000" y="850900"/>
            <a:ext cx="1409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485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1AEBDC"/>
                </a:solidFill>
                <a:latin typeface="Gmarket Sans Bold"/>
              </a:rPr>
              <a:t>PAGE 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043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60100" y="8382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159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871700" y="825500"/>
            <a:ext cx="850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en-US" sz="1000" b="false" i="false" u="none" strike="noStrike" spc="100">
                <a:solidFill>
                  <a:srgbClr val="000000"/>
                </a:solidFill>
                <a:latin typeface="Gmarket Sans Bold"/>
              </a:rPr>
              <a:t>PAGE 06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357600" y="9804400"/>
            <a:ext cx="16002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000" b="false" i="false" u="none" strike="noStrike" spc="200">
                <a:solidFill>
                  <a:srgbClr val="C2C2C2"/>
                </a:solidFill>
                <a:latin typeface="Gmarket Sans Bold"/>
              </a:rPr>
              <a:t>MIRI </a:t>
            </a:r>
            <a:r>
              <a:rPr lang="en-US" sz="1000" b="false" i="false" u="none" strike="noStrike" spc="200">
                <a:solidFill>
                  <a:srgbClr val="C2C2C2"/>
                </a:solidFill>
                <a:latin typeface="Gmarket Sans Medium"/>
              </a:rPr>
              <a:t>COMPANY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31000" y="1981200"/>
            <a:ext cx="2438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3789"/>
              </a:lnSpc>
            </a:pPr>
            <a:r>
              <a:rPr lang="ko-KR" sz="2900" b="true" i="false" u="none" strike="noStrike" spc="-200">
                <a:solidFill>
                  <a:srgbClr val="000000"/>
                </a:solidFill>
                <a:ea typeface="Elice DigitalBaeum OTF Bold"/>
              </a:rPr>
              <a:t>메인</a:t>
            </a:r>
            <a:r>
              <a:rPr lang="en-US" sz="2900" b="true" i="false" u="none" strike="noStrike" spc="-200">
                <a:solidFill>
                  <a:srgbClr val="000000"/>
                </a:solidFill>
                <a:latin typeface="Elice DigitalBaeum OTF Bold"/>
              </a:rPr>
              <a:t> </a:t>
            </a:r>
            <a:r>
              <a:rPr lang="ko-KR" sz="2900" b="true" i="false" u="none" strike="noStrike" spc="-200">
                <a:solidFill>
                  <a:srgbClr val="000000"/>
                </a:solidFill>
                <a:ea typeface="Elice DigitalBaeum OTF Bold"/>
              </a:rPr>
              <a:t>페이지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674600" y="2628900"/>
            <a:ext cx="4559300" cy="6578600"/>
          </a:xfrm>
          <a:prstGeom prst="rect">
            <a:avLst/>
          </a:prstGeom>
          <a:effectLst>
            <a:outerShdw dir="4020000" dist="175434" blurRad="388510">
              <a:srgbClr val="000000">
                <a:alpha val="20000"/>
              </a:srgbClr>
            </a:outerShdw>
          </a:effectLst>
        </p:spPr>
      </p:pic>
      <p:sp>
        <p:nvSpPr>
          <p:cNvPr name="TextBox 28" id="28"/>
          <p:cNvSpPr txBox="true"/>
          <p:nvPr/>
        </p:nvSpPr>
        <p:spPr>
          <a:xfrm rot="0">
            <a:off x="12801600" y="2755900"/>
            <a:ext cx="43942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메인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801600" y="3898900"/>
            <a:ext cx="4356100" cy="408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Header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로그인과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티켓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검색이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가능합니다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예약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가능한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티켓들을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보여줍니다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.(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랜덤입니다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.)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어제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하루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동안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어떤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티켓이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가장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인기가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많았는지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보여줍니다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.(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매일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12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시에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갱신됩니다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.)</a:t>
            </a: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On-screen Show (4:3)</ep:PresentationFormat>
  <ep:Paragraphs>0</ep:Paragraphs>
  <ep:Slides>29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jnj22</cp:lastModifiedBy>
  <dcterms:modified xsi:type="dcterms:W3CDTF">2025-05-14T05:29:16.448</dcterms:modified>
  <cp:revision>11</cp:revision>
  <cp:version>1000.0000.01</cp:version>
</cp:coreProperties>
</file>